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1"/>
  </p:sldMasterIdLst>
  <p:notesMasterIdLst>
    <p:notesMasterId r:id="rId22"/>
  </p:notesMasterIdLst>
  <p:handoutMasterIdLst>
    <p:handoutMasterId r:id="rId23"/>
  </p:handoutMasterIdLst>
  <p:sldIdLst>
    <p:sldId id="256" r:id="rId2"/>
    <p:sldId id="273" r:id="rId3"/>
    <p:sldId id="262" r:id="rId4"/>
    <p:sldId id="275" r:id="rId5"/>
    <p:sldId id="274" r:id="rId6"/>
    <p:sldId id="276" r:id="rId7"/>
    <p:sldId id="259" r:id="rId8"/>
    <p:sldId id="268" r:id="rId9"/>
    <p:sldId id="269" r:id="rId10"/>
    <p:sldId id="270" r:id="rId11"/>
    <p:sldId id="272" r:id="rId12"/>
    <p:sldId id="278" r:id="rId13"/>
    <p:sldId id="279" r:id="rId14"/>
    <p:sldId id="263" r:id="rId15"/>
    <p:sldId id="264" r:id="rId16"/>
    <p:sldId id="265" r:id="rId17"/>
    <p:sldId id="266" r:id="rId18"/>
    <p:sldId id="271" r:id="rId19"/>
    <p:sldId id="267"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42" autoAdjust="0"/>
    <p:restoredTop sz="94632" autoAdjust="0"/>
  </p:normalViewPr>
  <p:slideViewPr>
    <p:cSldViewPr snapToGrid="0">
      <p:cViewPr varScale="1">
        <p:scale>
          <a:sx n="82" d="100"/>
          <a:sy n="82" d="100"/>
        </p:scale>
        <p:origin x="456"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E3860-1A1C-4E89-9509-4581A20190CF}" type="doc">
      <dgm:prSet loTypeId="urn:microsoft.com/office/officeart/2005/8/layout/vList6" loCatId="process" qsTypeId="urn:microsoft.com/office/officeart/2005/8/quickstyle/simple1" qsCatId="simple" csTypeId="urn:microsoft.com/office/officeart/2005/8/colors/colorful1" csCatId="colorful" phldr="1"/>
      <dgm:spPr/>
      <dgm:t>
        <a:bodyPr/>
        <a:lstStyle/>
        <a:p>
          <a:endParaRPr lang="en-IN"/>
        </a:p>
      </dgm:t>
    </dgm:pt>
    <dgm:pt modelId="{C9BBA310-B796-496C-A062-50372AAB04D1}">
      <dgm:prSet phldrT="[Text]"/>
      <dgm:spPr/>
      <dgm:t>
        <a:bodyPr/>
        <a:lstStyle/>
        <a:p>
          <a:r>
            <a:rPr lang="en-IN" dirty="0"/>
            <a:t>Objective</a:t>
          </a:r>
        </a:p>
      </dgm:t>
    </dgm:pt>
    <dgm:pt modelId="{2DFF5677-8F30-46C7-8AB9-F7AD3EC3ECE4}" type="parTrans" cxnId="{47F32F37-6A68-44E3-8FBA-08F162E4778B}">
      <dgm:prSet/>
      <dgm:spPr/>
      <dgm:t>
        <a:bodyPr/>
        <a:lstStyle/>
        <a:p>
          <a:endParaRPr lang="en-IN"/>
        </a:p>
      </dgm:t>
    </dgm:pt>
    <dgm:pt modelId="{025CBBE3-6B3D-41A3-A55A-29C4488C4121}" type="sibTrans" cxnId="{47F32F37-6A68-44E3-8FBA-08F162E4778B}">
      <dgm:prSet/>
      <dgm:spPr/>
      <dgm:t>
        <a:bodyPr/>
        <a:lstStyle/>
        <a:p>
          <a:endParaRPr lang="en-IN"/>
        </a:p>
      </dgm:t>
    </dgm:pt>
    <dgm:pt modelId="{2BEC8B51-7190-4E91-A6DD-C1738EC85473}">
      <dgm:prSet phldrT="[Text]"/>
      <dgm:spPr/>
      <dgm:t>
        <a:bodyPr/>
        <a:lstStyle/>
        <a:p>
          <a:r>
            <a:rPr lang="en-IN" dirty="0"/>
            <a:t>Literature Survey</a:t>
          </a:r>
        </a:p>
      </dgm:t>
    </dgm:pt>
    <dgm:pt modelId="{465ED009-2C65-4D25-B1AE-900414C72D9B}" type="parTrans" cxnId="{002C72FB-AE1B-4280-82CA-D52D69617D8E}">
      <dgm:prSet/>
      <dgm:spPr/>
      <dgm:t>
        <a:bodyPr/>
        <a:lstStyle/>
        <a:p>
          <a:endParaRPr lang="en-IN"/>
        </a:p>
      </dgm:t>
    </dgm:pt>
    <dgm:pt modelId="{504E7F3B-11D5-42DF-8BE9-2FAF0494DCDC}" type="sibTrans" cxnId="{002C72FB-AE1B-4280-82CA-D52D69617D8E}">
      <dgm:prSet/>
      <dgm:spPr/>
      <dgm:t>
        <a:bodyPr/>
        <a:lstStyle/>
        <a:p>
          <a:endParaRPr lang="en-IN"/>
        </a:p>
      </dgm:t>
    </dgm:pt>
    <dgm:pt modelId="{B23BAFD6-BA35-41DB-BE54-B3EEA623C32E}">
      <dgm:prSet phldrT="[Text]"/>
      <dgm:spPr/>
      <dgm:t>
        <a:bodyPr/>
        <a:lstStyle/>
        <a:p>
          <a:r>
            <a:rPr lang="en-IN" dirty="0"/>
            <a:t>Models Used</a:t>
          </a:r>
        </a:p>
      </dgm:t>
    </dgm:pt>
    <dgm:pt modelId="{7DCC751D-9E08-4758-8C80-A83173F4704C}" type="parTrans" cxnId="{BDA2B4FF-1F1F-4B1C-9AB3-548485C4E9AD}">
      <dgm:prSet/>
      <dgm:spPr/>
      <dgm:t>
        <a:bodyPr/>
        <a:lstStyle/>
        <a:p>
          <a:endParaRPr lang="en-IN"/>
        </a:p>
      </dgm:t>
    </dgm:pt>
    <dgm:pt modelId="{BFB68248-BB07-4458-A7EC-CF987902185F}" type="sibTrans" cxnId="{BDA2B4FF-1F1F-4B1C-9AB3-548485C4E9AD}">
      <dgm:prSet/>
      <dgm:spPr/>
      <dgm:t>
        <a:bodyPr/>
        <a:lstStyle/>
        <a:p>
          <a:endParaRPr lang="en-IN"/>
        </a:p>
      </dgm:t>
    </dgm:pt>
    <dgm:pt modelId="{B8C097FA-9B72-4607-BA3D-15F2830EF883}">
      <dgm:prSet phldrT="[Text]"/>
      <dgm:spPr/>
      <dgm:t>
        <a:bodyPr/>
        <a:lstStyle/>
        <a:p>
          <a:r>
            <a:rPr lang="en-IN" dirty="0"/>
            <a:t>Dataset</a:t>
          </a:r>
        </a:p>
      </dgm:t>
    </dgm:pt>
    <dgm:pt modelId="{98DCA536-31D5-4348-A970-968E9972483F}" type="parTrans" cxnId="{790BD801-09DE-45D1-A864-38F825494801}">
      <dgm:prSet/>
      <dgm:spPr/>
      <dgm:t>
        <a:bodyPr/>
        <a:lstStyle/>
        <a:p>
          <a:endParaRPr lang="en-IN"/>
        </a:p>
      </dgm:t>
    </dgm:pt>
    <dgm:pt modelId="{EB12866A-3971-4266-908D-6008851F9B4F}" type="sibTrans" cxnId="{790BD801-09DE-45D1-A864-38F825494801}">
      <dgm:prSet/>
      <dgm:spPr/>
      <dgm:t>
        <a:bodyPr/>
        <a:lstStyle/>
        <a:p>
          <a:endParaRPr lang="en-IN"/>
        </a:p>
      </dgm:t>
    </dgm:pt>
    <dgm:pt modelId="{5E51B229-587A-417E-A605-85ED311794A5}">
      <dgm:prSet phldrT="[Text]"/>
      <dgm:spPr/>
      <dgm:t>
        <a:bodyPr/>
        <a:lstStyle/>
        <a:p>
          <a:r>
            <a:rPr lang="en-IN" dirty="0"/>
            <a:t>Conclusion</a:t>
          </a:r>
        </a:p>
      </dgm:t>
    </dgm:pt>
    <dgm:pt modelId="{6781F0C3-A4F8-47AB-974D-E0DF931DDC72}" type="parTrans" cxnId="{6B639AE3-3EC7-44D5-B924-B67D13166A42}">
      <dgm:prSet/>
      <dgm:spPr/>
      <dgm:t>
        <a:bodyPr/>
        <a:lstStyle/>
        <a:p>
          <a:endParaRPr lang="en-IN"/>
        </a:p>
      </dgm:t>
    </dgm:pt>
    <dgm:pt modelId="{69DAD05F-04A4-43A6-ABBB-28EAAC12B716}" type="sibTrans" cxnId="{6B639AE3-3EC7-44D5-B924-B67D13166A42}">
      <dgm:prSet/>
      <dgm:spPr/>
      <dgm:t>
        <a:bodyPr/>
        <a:lstStyle/>
        <a:p>
          <a:endParaRPr lang="en-IN"/>
        </a:p>
      </dgm:t>
    </dgm:pt>
    <dgm:pt modelId="{3C8CDD66-DB81-43C6-8206-84D37F6B61CD}">
      <dgm:prSet phldrT="[Text]"/>
      <dgm:spPr/>
      <dgm:t>
        <a:bodyPr/>
        <a:lstStyle/>
        <a:p>
          <a:r>
            <a:rPr lang="en-IN" dirty="0"/>
            <a:t>Motivation</a:t>
          </a:r>
        </a:p>
      </dgm:t>
    </dgm:pt>
    <dgm:pt modelId="{B30BAB89-78AD-4888-A304-CF8803B7662E}" type="parTrans" cxnId="{11163B6B-CD4F-4662-A1EE-6B723A77E8D5}">
      <dgm:prSet/>
      <dgm:spPr/>
      <dgm:t>
        <a:bodyPr/>
        <a:lstStyle/>
        <a:p>
          <a:endParaRPr lang="en-IN"/>
        </a:p>
      </dgm:t>
    </dgm:pt>
    <dgm:pt modelId="{894F728F-A2B0-49D3-BD69-18088E078C34}" type="sibTrans" cxnId="{11163B6B-CD4F-4662-A1EE-6B723A77E8D5}">
      <dgm:prSet/>
      <dgm:spPr/>
      <dgm:t>
        <a:bodyPr/>
        <a:lstStyle/>
        <a:p>
          <a:endParaRPr lang="en-IN"/>
        </a:p>
      </dgm:t>
    </dgm:pt>
    <dgm:pt modelId="{F66F528D-9EA5-411A-BF3D-B3C4EC1DD099}">
      <dgm:prSet phldrT="[Text]"/>
      <dgm:spPr/>
      <dgm:t>
        <a:bodyPr/>
        <a:lstStyle/>
        <a:p>
          <a:r>
            <a:rPr lang="en-IN" dirty="0"/>
            <a:t>Application</a:t>
          </a:r>
        </a:p>
      </dgm:t>
    </dgm:pt>
    <dgm:pt modelId="{C3114247-7193-4B3C-B1BE-B1B75128FA5E}" type="parTrans" cxnId="{952959AD-7F5F-4CD5-82B8-FCE414A2C233}">
      <dgm:prSet/>
      <dgm:spPr/>
      <dgm:t>
        <a:bodyPr/>
        <a:lstStyle/>
        <a:p>
          <a:endParaRPr lang="en-IN"/>
        </a:p>
      </dgm:t>
    </dgm:pt>
    <dgm:pt modelId="{DACF2772-8E14-43BD-AAA2-C38A571F7F32}" type="sibTrans" cxnId="{952959AD-7F5F-4CD5-82B8-FCE414A2C233}">
      <dgm:prSet/>
      <dgm:spPr/>
      <dgm:t>
        <a:bodyPr/>
        <a:lstStyle/>
        <a:p>
          <a:endParaRPr lang="en-IN"/>
        </a:p>
      </dgm:t>
    </dgm:pt>
    <dgm:pt modelId="{AE47E9CB-D5D4-408A-9502-507F79BC543C}" type="pres">
      <dgm:prSet presAssocID="{CEAE3860-1A1C-4E89-9509-4581A20190CF}" presName="Name0" presStyleCnt="0">
        <dgm:presLayoutVars>
          <dgm:dir/>
          <dgm:animLvl val="lvl"/>
          <dgm:resizeHandles/>
        </dgm:presLayoutVars>
      </dgm:prSet>
      <dgm:spPr/>
    </dgm:pt>
    <dgm:pt modelId="{670C429F-9931-4302-9DD7-BCFA16E30BA7}" type="pres">
      <dgm:prSet presAssocID="{C9BBA310-B796-496C-A062-50372AAB04D1}" presName="linNode" presStyleCnt="0"/>
      <dgm:spPr/>
    </dgm:pt>
    <dgm:pt modelId="{41150FA9-57AF-42AD-84C9-A3513D3A2766}" type="pres">
      <dgm:prSet presAssocID="{C9BBA310-B796-496C-A062-50372AAB04D1}" presName="parentShp" presStyleLbl="node1" presStyleIdx="0" presStyleCnt="7">
        <dgm:presLayoutVars>
          <dgm:bulletEnabled val="1"/>
        </dgm:presLayoutVars>
      </dgm:prSet>
      <dgm:spPr/>
    </dgm:pt>
    <dgm:pt modelId="{AFFEA1F6-ECCA-4B3F-B272-8B0322A5B398}" type="pres">
      <dgm:prSet presAssocID="{C9BBA310-B796-496C-A062-50372AAB04D1}" presName="childShp" presStyleLbl="bgAccFollowNode1" presStyleIdx="0" presStyleCnt="7">
        <dgm:presLayoutVars>
          <dgm:bulletEnabled val="1"/>
        </dgm:presLayoutVars>
      </dgm:prSet>
      <dgm:spPr/>
    </dgm:pt>
    <dgm:pt modelId="{2A27E4F3-C904-4DDB-A7D0-B951E6E6AEC2}" type="pres">
      <dgm:prSet presAssocID="{025CBBE3-6B3D-41A3-A55A-29C4488C4121}" presName="spacing" presStyleCnt="0"/>
      <dgm:spPr/>
    </dgm:pt>
    <dgm:pt modelId="{ED08FA62-9C8D-4175-8F03-2D790F69963A}" type="pres">
      <dgm:prSet presAssocID="{3C8CDD66-DB81-43C6-8206-84D37F6B61CD}" presName="linNode" presStyleCnt="0"/>
      <dgm:spPr/>
    </dgm:pt>
    <dgm:pt modelId="{2C1E1D6B-294E-41EA-A4D3-94C4001EC3EE}" type="pres">
      <dgm:prSet presAssocID="{3C8CDD66-DB81-43C6-8206-84D37F6B61CD}" presName="parentShp" presStyleLbl="node1" presStyleIdx="1" presStyleCnt="7">
        <dgm:presLayoutVars>
          <dgm:bulletEnabled val="1"/>
        </dgm:presLayoutVars>
      </dgm:prSet>
      <dgm:spPr/>
    </dgm:pt>
    <dgm:pt modelId="{2A610947-8F6D-42C0-BF22-DB27EEC18054}" type="pres">
      <dgm:prSet presAssocID="{3C8CDD66-DB81-43C6-8206-84D37F6B61CD}" presName="childShp" presStyleLbl="bgAccFollowNode1" presStyleIdx="1" presStyleCnt="7">
        <dgm:presLayoutVars>
          <dgm:bulletEnabled val="1"/>
        </dgm:presLayoutVars>
      </dgm:prSet>
      <dgm:spPr/>
    </dgm:pt>
    <dgm:pt modelId="{FC9CE3DD-4D48-4D04-B690-2320F0D0963F}" type="pres">
      <dgm:prSet presAssocID="{894F728F-A2B0-49D3-BD69-18088E078C34}" presName="spacing" presStyleCnt="0"/>
      <dgm:spPr/>
    </dgm:pt>
    <dgm:pt modelId="{59A132E4-DA4D-4A1B-8B83-35A27A654C3F}" type="pres">
      <dgm:prSet presAssocID="{2BEC8B51-7190-4E91-A6DD-C1738EC85473}" presName="linNode" presStyleCnt="0"/>
      <dgm:spPr/>
    </dgm:pt>
    <dgm:pt modelId="{2B252768-6293-401D-9A11-0EFCD2E4AA53}" type="pres">
      <dgm:prSet presAssocID="{2BEC8B51-7190-4E91-A6DD-C1738EC85473}" presName="parentShp" presStyleLbl="node1" presStyleIdx="2" presStyleCnt="7">
        <dgm:presLayoutVars>
          <dgm:bulletEnabled val="1"/>
        </dgm:presLayoutVars>
      </dgm:prSet>
      <dgm:spPr/>
    </dgm:pt>
    <dgm:pt modelId="{9C89D0CE-5204-4425-8D05-4191B000CE83}" type="pres">
      <dgm:prSet presAssocID="{2BEC8B51-7190-4E91-A6DD-C1738EC85473}" presName="childShp" presStyleLbl="bgAccFollowNode1" presStyleIdx="2" presStyleCnt="7">
        <dgm:presLayoutVars>
          <dgm:bulletEnabled val="1"/>
        </dgm:presLayoutVars>
      </dgm:prSet>
      <dgm:spPr/>
    </dgm:pt>
    <dgm:pt modelId="{855E1B39-D283-4CBE-9906-6E6694B7CC44}" type="pres">
      <dgm:prSet presAssocID="{504E7F3B-11D5-42DF-8BE9-2FAF0494DCDC}" presName="spacing" presStyleCnt="0"/>
      <dgm:spPr/>
    </dgm:pt>
    <dgm:pt modelId="{CF321596-749B-43BD-8C62-855997E9F2FE}" type="pres">
      <dgm:prSet presAssocID="{B23BAFD6-BA35-41DB-BE54-B3EEA623C32E}" presName="linNode" presStyleCnt="0"/>
      <dgm:spPr/>
    </dgm:pt>
    <dgm:pt modelId="{A0696AB4-D6E7-478E-AA6B-B801D9B6D545}" type="pres">
      <dgm:prSet presAssocID="{B23BAFD6-BA35-41DB-BE54-B3EEA623C32E}" presName="parentShp" presStyleLbl="node1" presStyleIdx="3" presStyleCnt="7">
        <dgm:presLayoutVars>
          <dgm:bulletEnabled val="1"/>
        </dgm:presLayoutVars>
      </dgm:prSet>
      <dgm:spPr/>
    </dgm:pt>
    <dgm:pt modelId="{6EF8E0E0-B0C1-4D99-9BED-442D2AB20045}" type="pres">
      <dgm:prSet presAssocID="{B23BAFD6-BA35-41DB-BE54-B3EEA623C32E}" presName="childShp" presStyleLbl="bgAccFollowNode1" presStyleIdx="3" presStyleCnt="7">
        <dgm:presLayoutVars>
          <dgm:bulletEnabled val="1"/>
        </dgm:presLayoutVars>
      </dgm:prSet>
      <dgm:spPr/>
    </dgm:pt>
    <dgm:pt modelId="{A32305A7-5932-41F8-A27B-A3E15703C77A}" type="pres">
      <dgm:prSet presAssocID="{BFB68248-BB07-4458-A7EC-CF987902185F}" presName="spacing" presStyleCnt="0"/>
      <dgm:spPr/>
    </dgm:pt>
    <dgm:pt modelId="{0776B502-25DB-46B4-9130-1117D050D99C}" type="pres">
      <dgm:prSet presAssocID="{B8C097FA-9B72-4607-BA3D-15F2830EF883}" presName="linNode" presStyleCnt="0"/>
      <dgm:spPr/>
    </dgm:pt>
    <dgm:pt modelId="{65097FF1-E92E-4C90-963F-09327AF46477}" type="pres">
      <dgm:prSet presAssocID="{B8C097FA-9B72-4607-BA3D-15F2830EF883}" presName="parentShp" presStyleLbl="node1" presStyleIdx="4" presStyleCnt="7">
        <dgm:presLayoutVars>
          <dgm:bulletEnabled val="1"/>
        </dgm:presLayoutVars>
      </dgm:prSet>
      <dgm:spPr/>
    </dgm:pt>
    <dgm:pt modelId="{7D8A184F-1D28-491F-B757-DF0562288BFF}" type="pres">
      <dgm:prSet presAssocID="{B8C097FA-9B72-4607-BA3D-15F2830EF883}" presName="childShp" presStyleLbl="bgAccFollowNode1" presStyleIdx="4" presStyleCnt="7">
        <dgm:presLayoutVars>
          <dgm:bulletEnabled val="1"/>
        </dgm:presLayoutVars>
      </dgm:prSet>
      <dgm:spPr/>
    </dgm:pt>
    <dgm:pt modelId="{41F918B7-EA93-49F5-A38E-566DBB6C6D9B}" type="pres">
      <dgm:prSet presAssocID="{EB12866A-3971-4266-908D-6008851F9B4F}" presName="spacing" presStyleCnt="0"/>
      <dgm:spPr/>
    </dgm:pt>
    <dgm:pt modelId="{5763B4CD-1ACB-4AB9-BA95-3E77ACFCD986}" type="pres">
      <dgm:prSet presAssocID="{F66F528D-9EA5-411A-BF3D-B3C4EC1DD099}" presName="linNode" presStyleCnt="0"/>
      <dgm:spPr/>
    </dgm:pt>
    <dgm:pt modelId="{2162FB96-A6A7-44E1-B950-A1A287DCF998}" type="pres">
      <dgm:prSet presAssocID="{F66F528D-9EA5-411A-BF3D-B3C4EC1DD099}" presName="parentShp" presStyleLbl="node1" presStyleIdx="5" presStyleCnt="7">
        <dgm:presLayoutVars>
          <dgm:bulletEnabled val="1"/>
        </dgm:presLayoutVars>
      </dgm:prSet>
      <dgm:spPr/>
    </dgm:pt>
    <dgm:pt modelId="{1DFB7BFD-9BD8-45EF-8E7D-87F9F152876D}" type="pres">
      <dgm:prSet presAssocID="{F66F528D-9EA5-411A-BF3D-B3C4EC1DD099}" presName="childShp" presStyleLbl="bgAccFollowNode1" presStyleIdx="5" presStyleCnt="7">
        <dgm:presLayoutVars>
          <dgm:bulletEnabled val="1"/>
        </dgm:presLayoutVars>
      </dgm:prSet>
      <dgm:spPr/>
    </dgm:pt>
    <dgm:pt modelId="{06BC5D99-BD81-4D48-A62F-6766A8F18156}" type="pres">
      <dgm:prSet presAssocID="{DACF2772-8E14-43BD-AAA2-C38A571F7F32}" presName="spacing" presStyleCnt="0"/>
      <dgm:spPr/>
    </dgm:pt>
    <dgm:pt modelId="{602A30AC-7162-450B-B7B6-1F41D26C7DA7}" type="pres">
      <dgm:prSet presAssocID="{5E51B229-587A-417E-A605-85ED311794A5}" presName="linNode" presStyleCnt="0"/>
      <dgm:spPr/>
    </dgm:pt>
    <dgm:pt modelId="{631E9674-48FA-4FC3-A991-FCEC88B3DDF1}" type="pres">
      <dgm:prSet presAssocID="{5E51B229-587A-417E-A605-85ED311794A5}" presName="parentShp" presStyleLbl="node1" presStyleIdx="6" presStyleCnt="7">
        <dgm:presLayoutVars>
          <dgm:bulletEnabled val="1"/>
        </dgm:presLayoutVars>
      </dgm:prSet>
      <dgm:spPr/>
    </dgm:pt>
    <dgm:pt modelId="{1EC534F3-CEA2-422A-98CA-08C95F95645F}" type="pres">
      <dgm:prSet presAssocID="{5E51B229-587A-417E-A605-85ED311794A5}" presName="childShp" presStyleLbl="bgAccFollowNode1" presStyleIdx="6" presStyleCnt="7">
        <dgm:presLayoutVars>
          <dgm:bulletEnabled val="1"/>
        </dgm:presLayoutVars>
      </dgm:prSet>
      <dgm:spPr/>
    </dgm:pt>
  </dgm:ptLst>
  <dgm:cxnLst>
    <dgm:cxn modelId="{790BD801-09DE-45D1-A864-38F825494801}" srcId="{CEAE3860-1A1C-4E89-9509-4581A20190CF}" destId="{B8C097FA-9B72-4607-BA3D-15F2830EF883}" srcOrd="4" destOrd="0" parTransId="{98DCA536-31D5-4348-A970-968E9972483F}" sibTransId="{EB12866A-3971-4266-908D-6008851F9B4F}"/>
    <dgm:cxn modelId="{B962B915-0C14-462C-BA41-234DFB5A2234}" type="presOf" srcId="{C9BBA310-B796-496C-A062-50372AAB04D1}" destId="{41150FA9-57AF-42AD-84C9-A3513D3A2766}" srcOrd="0" destOrd="0" presId="urn:microsoft.com/office/officeart/2005/8/layout/vList6"/>
    <dgm:cxn modelId="{47F32F37-6A68-44E3-8FBA-08F162E4778B}" srcId="{CEAE3860-1A1C-4E89-9509-4581A20190CF}" destId="{C9BBA310-B796-496C-A062-50372AAB04D1}" srcOrd="0" destOrd="0" parTransId="{2DFF5677-8F30-46C7-8AB9-F7AD3EC3ECE4}" sibTransId="{025CBBE3-6B3D-41A3-A55A-29C4488C4121}"/>
    <dgm:cxn modelId="{6E4F953F-9A49-4753-8927-41440045E8F2}" type="presOf" srcId="{2BEC8B51-7190-4E91-A6DD-C1738EC85473}" destId="{2B252768-6293-401D-9A11-0EFCD2E4AA53}" srcOrd="0" destOrd="0" presId="urn:microsoft.com/office/officeart/2005/8/layout/vList6"/>
    <dgm:cxn modelId="{62382B48-AB92-4F10-9C9C-AEB54CC308AE}" type="presOf" srcId="{3C8CDD66-DB81-43C6-8206-84D37F6B61CD}" destId="{2C1E1D6B-294E-41EA-A4D3-94C4001EC3EE}" srcOrd="0" destOrd="0" presId="urn:microsoft.com/office/officeart/2005/8/layout/vList6"/>
    <dgm:cxn modelId="{A1D79968-1AE9-4335-9AB3-9807BF1DC7DA}" type="presOf" srcId="{F66F528D-9EA5-411A-BF3D-B3C4EC1DD099}" destId="{2162FB96-A6A7-44E1-B950-A1A287DCF998}" srcOrd="0" destOrd="0" presId="urn:microsoft.com/office/officeart/2005/8/layout/vList6"/>
    <dgm:cxn modelId="{11163B6B-CD4F-4662-A1EE-6B723A77E8D5}" srcId="{CEAE3860-1A1C-4E89-9509-4581A20190CF}" destId="{3C8CDD66-DB81-43C6-8206-84D37F6B61CD}" srcOrd="1" destOrd="0" parTransId="{B30BAB89-78AD-4888-A304-CF8803B7662E}" sibTransId="{894F728F-A2B0-49D3-BD69-18088E078C34}"/>
    <dgm:cxn modelId="{952959AD-7F5F-4CD5-82B8-FCE414A2C233}" srcId="{CEAE3860-1A1C-4E89-9509-4581A20190CF}" destId="{F66F528D-9EA5-411A-BF3D-B3C4EC1DD099}" srcOrd="5" destOrd="0" parTransId="{C3114247-7193-4B3C-B1BE-B1B75128FA5E}" sibTransId="{DACF2772-8E14-43BD-AAA2-C38A571F7F32}"/>
    <dgm:cxn modelId="{0D5DE2AF-64CD-4418-9C0B-559BB08D00A1}" type="presOf" srcId="{B23BAFD6-BA35-41DB-BE54-B3EEA623C32E}" destId="{A0696AB4-D6E7-478E-AA6B-B801D9B6D545}" srcOrd="0" destOrd="0" presId="urn:microsoft.com/office/officeart/2005/8/layout/vList6"/>
    <dgm:cxn modelId="{96529CD6-17B4-4498-A7F3-7FB723C6FFEB}" type="presOf" srcId="{B8C097FA-9B72-4607-BA3D-15F2830EF883}" destId="{65097FF1-E92E-4C90-963F-09327AF46477}" srcOrd="0" destOrd="0" presId="urn:microsoft.com/office/officeart/2005/8/layout/vList6"/>
    <dgm:cxn modelId="{6B639AE3-3EC7-44D5-B924-B67D13166A42}" srcId="{CEAE3860-1A1C-4E89-9509-4581A20190CF}" destId="{5E51B229-587A-417E-A605-85ED311794A5}" srcOrd="6" destOrd="0" parTransId="{6781F0C3-A4F8-47AB-974D-E0DF931DDC72}" sibTransId="{69DAD05F-04A4-43A6-ABBB-28EAAC12B716}"/>
    <dgm:cxn modelId="{99C02FE4-213C-4C13-9F58-80E830F81919}" type="presOf" srcId="{5E51B229-587A-417E-A605-85ED311794A5}" destId="{631E9674-48FA-4FC3-A991-FCEC88B3DDF1}" srcOrd="0" destOrd="0" presId="urn:microsoft.com/office/officeart/2005/8/layout/vList6"/>
    <dgm:cxn modelId="{1DA64BEE-D775-49C4-BFC4-277C9C40768F}" type="presOf" srcId="{CEAE3860-1A1C-4E89-9509-4581A20190CF}" destId="{AE47E9CB-D5D4-408A-9502-507F79BC543C}" srcOrd="0" destOrd="0" presId="urn:microsoft.com/office/officeart/2005/8/layout/vList6"/>
    <dgm:cxn modelId="{002C72FB-AE1B-4280-82CA-D52D69617D8E}" srcId="{CEAE3860-1A1C-4E89-9509-4581A20190CF}" destId="{2BEC8B51-7190-4E91-A6DD-C1738EC85473}" srcOrd="2" destOrd="0" parTransId="{465ED009-2C65-4D25-B1AE-900414C72D9B}" sibTransId="{504E7F3B-11D5-42DF-8BE9-2FAF0494DCDC}"/>
    <dgm:cxn modelId="{BDA2B4FF-1F1F-4B1C-9AB3-548485C4E9AD}" srcId="{CEAE3860-1A1C-4E89-9509-4581A20190CF}" destId="{B23BAFD6-BA35-41DB-BE54-B3EEA623C32E}" srcOrd="3" destOrd="0" parTransId="{7DCC751D-9E08-4758-8C80-A83173F4704C}" sibTransId="{BFB68248-BB07-4458-A7EC-CF987902185F}"/>
    <dgm:cxn modelId="{8E4A6417-80C4-4884-B957-6BEE0962B993}" type="presParOf" srcId="{AE47E9CB-D5D4-408A-9502-507F79BC543C}" destId="{670C429F-9931-4302-9DD7-BCFA16E30BA7}" srcOrd="0" destOrd="0" presId="urn:microsoft.com/office/officeart/2005/8/layout/vList6"/>
    <dgm:cxn modelId="{E33F998D-10EA-40D2-9EB9-A823EF6C72E5}" type="presParOf" srcId="{670C429F-9931-4302-9DD7-BCFA16E30BA7}" destId="{41150FA9-57AF-42AD-84C9-A3513D3A2766}" srcOrd="0" destOrd="0" presId="urn:microsoft.com/office/officeart/2005/8/layout/vList6"/>
    <dgm:cxn modelId="{720A9F59-600C-4CC4-B9C6-2B52864C9AD8}" type="presParOf" srcId="{670C429F-9931-4302-9DD7-BCFA16E30BA7}" destId="{AFFEA1F6-ECCA-4B3F-B272-8B0322A5B398}" srcOrd="1" destOrd="0" presId="urn:microsoft.com/office/officeart/2005/8/layout/vList6"/>
    <dgm:cxn modelId="{8CBD6AF1-9FEB-44A6-82D8-EBF33317B910}" type="presParOf" srcId="{AE47E9CB-D5D4-408A-9502-507F79BC543C}" destId="{2A27E4F3-C904-4DDB-A7D0-B951E6E6AEC2}" srcOrd="1" destOrd="0" presId="urn:microsoft.com/office/officeart/2005/8/layout/vList6"/>
    <dgm:cxn modelId="{3B6E7ADE-BCBC-4EEF-931E-39A674B09E44}" type="presParOf" srcId="{AE47E9CB-D5D4-408A-9502-507F79BC543C}" destId="{ED08FA62-9C8D-4175-8F03-2D790F69963A}" srcOrd="2" destOrd="0" presId="urn:microsoft.com/office/officeart/2005/8/layout/vList6"/>
    <dgm:cxn modelId="{B1E92CA4-C20C-46B1-9B33-2D00339B3664}" type="presParOf" srcId="{ED08FA62-9C8D-4175-8F03-2D790F69963A}" destId="{2C1E1D6B-294E-41EA-A4D3-94C4001EC3EE}" srcOrd="0" destOrd="0" presId="urn:microsoft.com/office/officeart/2005/8/layout/vList6"/>
    <dgm:cxn modelId="{F76C6B6D-2A02-48BE-B07D-EE74A9B72E49}" type="presParOf" srcId="{ED08FA62-9C8D-4175-8F03-2D790F69963A}" destId="{2A610947-8F6D-42C0-BF22-DB27EEC18054}" srcOrd="1" destOrd="0" presId="urn:microsoft.com/office/officeart/2005/8/layout/vList6"/>
    <dgm:cxn modelId="{4FBCA124-C48E-4FAD-A49E-D7A966F58C8E}" type="presParOf" srcId="{AE47E9CB-D5D4-408A-9502-507F79BC543C}" destId="{FC9CE3DD-4D48-4D04-B690-2320F0D0963F}" srcOrd="3" destOrd="0" presId="urn:microsoft.com/office/officeart/2005/8/layout/vList6"/>
    <dgm:cxn modelId="{4254E981-B60B-4E81-A143-637FB5D3CE30}" type="presParOf" srcId="{AE47E9CB-D5D4-408A-9502-507F79BC543C}" destId="{59A132E4-DA4D-4A1B-8B83-35A27A654C3F}" srcOrd="4" destOrd="0" presId="urn:microsoft.com/office/officeart/2005/8/layout/vList6"/>
    <dgm:cxn modelId="{718FBC96-BE71-47C0-8B54-58100FEED687}" type="presParOf" srcId="{59A132E4-DA4D-4A1B-8B83-35A27A654C3F}" destId="{2B252768-6293-401D-9A11-0EFCD2E4AA53}" srcOrd="0" destOrd="0" presId="urn:microsoft.com/office/officeart/2005/8/layout/vList6"/>
    <dgm:cxn modelId="{7B884226-53E3-426F-BB4A-02E3ECB314A4}" type="presParOf" srcId="{59A132E4-DA4D-4A1B-8B83-35A27A654C3F}" destId="{9C89D0CE-5204-4425-8D05-4191B000CE83}" srcOrd="1" destOrd="0" presId="urn:microsoft.com/office/officeart/2005/8/layout/vList6"/>
    <dgm:cxn modelId="{239D7155-074E-4EAD-90F7-128ECA0E0629}" type="presParOf" srcId="{AE47E9CB-D5D4-408A-9502-507F79BC543C}" destId="{855E1B39-D283-4CBE-9906-6E6694B7CC44}" srcOrd="5" destOrd="0" presId="urn:microsoft.com/office/officeart/2005/8/layout/vList6"/>
    <dgm:cxn modelId="{A6BFEE2A-E468-47BF-AD16-C5B05BBFDD72}" type="presParOf" srcId="{AE47E9CB-D5D4-408A-9502-507F79BC543C}" destId="{CF321596-749B-43BD-8C62-855997E9F2FE}" srcOrd="6" destOrd="0" presId="urn:microsoft.com/office/officeart/2005/8/layout/vList6"/>
    <dgm:cxn modelId="{A3CCDB55-4256-453D-A3AC-46BC06C49C7B}" type="presParOf" srcId="{CF321596-749B-43BD-8C62-855997E9F2FE}" destId="{A0696AB4-D6E7-478E-AA6B-B801D9B6D545}" srcOrd="0" destOrd="0" presId="urn:microsoft.com/office/officeart/2005/8/layout/vList6"/>
    <dgm:cxn modelId="{E6522CA8-C247-44B8-A892-A53995F9D6E9}" type="presParOf" srcId="{CF321596-749B-43BD-8C62-855997E9F2FE}" destId="{6EF8E0E0-B0C1-4D99-9BED-442D2AB20045}" srcOrd="1" destOrd="0" presId="urn:microsoft.com/office/officeart/2005/8/layout/vList6"/>
    <dgm:cxn modelId="{BAA2D22C-CAB2-4CD6-9DD0-40A9D42AA56A}" type="presParOf" srcId="{AE47E9CB-D5D4-408A-9502-507F79BC543C}" destId="{A32305A7-5932-41F8-A27B-A3E15703C77A}" srcOrd="7" destOrd="0" presId="urn:microsoft.com/office/officeart/2005/8/layout/vList6"/>
    <dgm:cxn modelId="{5410768A-07A8-4FBA-A38E-E9E8ADF412F1}" type="presParOf" srcId="{AE47E9CB-D5D4-408A-9502-507F79BC543C}" destId="{0776B502-25DB-46B4-9130-1117D050D99C}" srcOrd="8" destOrd="0" presId="urn:microsoft.com/office/officeart/2005/8/layout/vList6"/>
    <dgm:cxn modelId="{5CD03D75-EA38-4F67-899B-C69396746B62}" type="presParOf" srcId="{0776B502-25DB-46B4-9130-1117D050D99C}" destId="{65097FF1-E92E-4C90-963F-09327AF46477}" srcOrd="0" destOrd="0" presId="urn:microsoft.com/office/officeart/2005/8/layout/vList6"/>
    <dgm:cxn modelId="{11686723-88DA-4D66-BA31-64AA77D9253C}" type="presParOf" srcId="{0776B502-25DB-46B4-9130-1117D050D99C}" destId="{7D8A184F-1D28-491F-B757-DF0562288BFF}" srcOrd="1" destOrd="0" presId="urn:microsoft.com/office/officeart/2005/8/layout/vList6"/>
    <dgm:cxn modelId="{0EF35F6A-8D0F-4388-9AAC-DFFB3A185B46}" type="presParOf" srcId="{AE47E9CB-D5D4-408A-9502-507F79BC543C}" destId="{41F918B7-EA93-49F5-A38E-566DBB6C6D9B}" srcOrd="9" destOrd="0" presId="urn:microsoft.com/office/officeart/2005/8/layout/vList6"/>
    <dgm:cxn modelId="{7EE38FA9-5A61-4D30-88C3-FE5CE75933FB}" type="presParOf" srcId="{AE47E9CB-D5D4-408A-9502-507F79BC543C}" destId="{5763B4CD-1ACB-4AB9-BA95-3E77ACFCD986}" srcOrd="10" destOrd="0" presId="urn:microsoft.com/office/officeart/2005/8/layout/vList6"/>
    <dgm:cxn modelId="{FC9B8B0E-814F-47B7-A13A-1BBA26FFC7E5}" type="presParOf" srcId="{5763B4CD-1ACB-4AB9-BA95-3E77ACFCD986}" destId="{2162FB96-A6A7-44E1-B950-A1A287DCF998}" srcOrd="0" destOrd="0" presId="urn:microsoft.com/office/officeart/2005/8/layout/vList6"/>
    <dgm:cxn modelId="{DF593AF4-353F-41DD-BAAF-948677CD83E4}" type="presParOf" srcId="{5763B4CD-1ACB-4AB9-BA95-3E77ACFCD986}" destId="{1DFB7BFD-9BD8-45EF-8E7D-87F9F152876D}" srcOrd="1" destOrd="0" presId="urn:microsoft.com/office/officeart/2005/8/layout/vList6"/>
    <dgm:cxn modelId="{F6602786-9537-4415-9AE6-A462F2C844A3}" type="presParOf" srcId="{AE47E9CB-D5D4-408A-9502-507F79BC543C}" destId="{06BC5D99-BD81-4D48-A62F-6766A8F18156}" srcOrd="11" destOrd="0" presId="urn:microsoft.com/office/officeart/2005/8/layout/vList6"/>
    <dgm:cxn modelId="{179B5BB5-124D-4D62-BEB1-141B20ABA23A}" type="presParOf" srcId="{AE47E9CB-D5D4-408A-9502-507F79BC543C}" destId="{602A30AC-7162-450B-B7B6-1F41D26C7DA7}" srcOrd="12" destOrd="0" presId="urn:microsoft.com/office/officeart/2005/8/layout/vList6"/>
    <dgm:cxn modelId="{1A13BD54-AF23-4F7A-9C23-69DA403F62EC}" type="presParOf" srcId="{602A30AC-7162-450B-B7B6-1F41D26C7DA7}" destId="{631E9674-48FA-4FC3-A991-FCEC88B3DDF1}" srcOrd="0" destOrd="0" presId="urn:microsoft.com/office/officeart/2005/8/layout/vList6"/>
    <dgm:cxn modelId="{5810228F-C223-4C22-B998-2BA55EEC0CC8}" type="presParOf" srcId="{602A30AC-7162-450B-B7B6-1F41D26C7DA7}" destId="{1EC534F3-CEA2-422A-98CA-08C95F95645F}"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7E4AB9-0355-40E0-BF12-D91B7B81E27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IN"/>
        </a:p>
      </dgm:t>
    </dgm:pt>
    <dgm:pt modelId="{C68EF266-6C77-4A6F-8E3E-8C650D5BD1A9}">
      <dgm:prSet phldrT="[Text]"/>
      <dgm:spPr/>
      <dgm:t>
        <a:bodyPr/>
        <a:lstStyle/>
        <a:p>
          <a:r>
            <a:rPr lang="en-IN" dirty="0"/>
            <a:t>1</a:t>
          </a:r>
        </a:p>
      </dgm:t>
    </dgm:pt>
    <dgm:pt modelId="{AF0C2A1C-095F-4E4D-8453-BDD4E046B0F2}" type="parTrans" cxnId="{7134356F-F4B5-47BC-9E93-A493FD325AD6}">
      <dgm:prSet/>
      <dgm:spPr/>
      <dgm:t>
        <a:bodyPr/>
        <a:lstStyle/>
        <a:p>
          <a:endParaRPr lang="en-IN"/>
        </a:p>
      </dgm:t>
    </dgm:pt>
    <dgm:pt modelId="{A23AA8C2-FEB6-4D34-8A21-E00A21C86FC8}" type="sibTrans" cxnId="{7134356F-F4B5-47BC-9E93-A493FD325AD6}">
      <dgm:prSet/>
      <dgm:spPr/>
      <dgm:t>
        <a:bodyPr/>
        <a:lstStyle/>
        <a:p>
          <a:endParaRPr lang="en-IN"/>
        </a:p>
      </dgm:t>
    </dgm:pt>
    <dgm:pt modelId="{C635EB65-FDF4-4C8B-8786-CF51C25C7459}">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Herremans, D. &amp; Bergmans, T.</a:t>
          </a:r>
        </a:p>
      </dgm:t>
    </dgm:pt>
    <dgm:pt modelId="{5694FFCE-EB02-4A3B-925B-50BF0B7BA2C7}" type="parTrans" cxnId="{B7D815A0-B0F6-4339-A519-8FF38EA76117}">
      <dgm:prSet/>
      <dgm:spPr/>
      <dgm:t>
        <a:bodyPr/>
        <a:lstStyle/>
        <a:p>
          <a:endParaRPr lang="en-IN"/>
        </a:p>
      </dgm:t>
    </dgm:pt>
    <dgm:pt modelId="{AB46B3D8-1715-4361-8577-4615F865A318}" type="sibTrans" cxnId="{B7D815A0-B0F6-4339-A519-8FF38EA76117}">
      <dgm:prSet/>
      <dgm:spPr/>
      <dgm:t>
        <a:bodyPr/>
        <a:lstStyle/>
        <a:p>
          <a:endParaRPr lang="en-IN"/>
        </a:p>
      </dgm:t>
    </dgm:pt>
    <dgm:pt modelId="{6B1138C3-9482-4EC2-A4D4-C9E9B4783A26}">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Hit song prediction on early adopter data and audio features.</a:t>
          </a:r>
        </a:p>
      </dgm:t>
    </dgm:pt>
    <dgm:pt modelId="{A46D0AF7-05F8-4ED6-A1F6-9317D0B99C86}" type="parTrans" cxnId="{3A1FB40A-1E84-413C-850C-4AFDBC65D3F6}">
      <dgm:prSet/>
      <dgm:spPr/>
      <dgm:t>
        <a:bodyPr/>
        <a:lstStyle/>
        <a:p>
          <a:endParaRPr lang="en-IN"/>
        </a:p>
      </dgm:t>
    </dgm:pt>
    <dgm:pt modelId="{05A5FFA3-FD59-46D2-98C1-7C66AFD19622}" type="sibTrans" cxnId="{3A1FB40A-1E84-413C-850C-4AFDBC65D3F6}">
      <dgm:prSet/>
      <dgm:spPr/>
      <dgm:t>
        <a:bodyPr/>
        <a:lstStyle/>
        <a:p>
          <a:endParaRPr lang="en-IN"/>
        </a:p>
      </dgm:t>
    </dgm:pt>
    <dgm:pt modelId="{36544D32-09C3-4887-BAEA-5374A3576339}">
      <dgm:prSet phldrT="[Text]"/>
      <dgm:spPr/>
      <dgm:t>
        <a:bodyPr/>
        <a:lstStyle/>
        <a:p>
          <a:r>
            <a:rPr lang="en-IN" dirty="0"/>
            <a:t>2</a:t>
          </a:r>
        </a:p>
      </dgm:t>
    </dgm:pt>
    <dgm:pt modelId="{E365250D-96A7-4197-B1A2-B8470A16316F}" type="parTrans" cxnId="{2BF57668-B3C8-4E24-AD4F-FD5781D2FEA5}">
      <dgm:prSet/>
      <dgm:spPr/>
      <dgm:t>
        <a:bodyPr/>
        <a:lstStyle/>
        <a:p>
          <a:endParaRPr lang="en-IN"/>
        </a:p>
      </dgm:t>
    </dgm:pt>
    <dgm:pt modelId="{B67C1E04-8B30-4CCE-B127-130C215344EC}" type="sibTrans" cxnId="{2BF57668-B3C8-4E24-AD4F-FD5781D2FEA5}">
      <dgm:prSet/>
      <dgm:spPr/>
      <dgm:t>
        <a:bodyPr/>
        <a:lstStyle/>
        <a:p>
          <a:endParaRPr lang="en-IN"/>
        </a:p>
      </dgm:t>
    </dgm:pt>
    <dgm:pt modelId="{D14FBE26-ACC8-4E2D-B498-956BC47FEA03}">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Yang, L.-C., Chou, S.-Y., Liu, J.-Y., Yang, Y.-H., &amp; Chen, Y.-A</a:t>
          </a:r>
        </a:p>
      </dgm:t>
    </dgm:pt>
    <dgm:pt modelId="{4C397BBD-AEE7-4F40-9369-DB551A488D6E}" type="parTrans" cxnId="{B15D7C3A-43A6-4858-A4F1-29D0FC618ED6}">
      <dgm:prSet/>
      <dgm:spPr/>
      <dgm:t>
        <a:bodyPr/>
        <a:lstStyle/>
        <a:p>
          <a:endParaRPr lang="en-IN"/>
        </a:p>
      </dgm:t>
    </dgm:pt>
    <dgm:pt modelId="{F378A6A6-F56D-411E-BF2B-FB45F22EC5A2}" type="sibTrans" cxnId="{B15D7C3A-43A6-4858-A4F1-29D0FC618ED6}">
      <dgm:prSet/>
      <dgm:spPr/>
      <dgm:t>
        <a:bodyPr/>
        <a:lstStyle/>
        <a:p>
          <a:endParaRPr lang="en-IN"/>
        </a:p>
      </dgm:t>
    </dgm:pt>
    <dgm:pt modelId="{5E39B230-6925-4E06-9F46-A4CCDBBEBB2B}">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Revisiting the problem of audio-based hit song prediction using convolutional neural networks.</a:t>
          </a:r>
        </a:p>
      </dgm:t>
    </dgm:pt>
    <dgm:pt modelId="{D692F568-E72B-46D9-B74D-7BAD6AD5C9E1}" type="parTrans" cxnId="{7CC77C31-3E49-404E-B8E0-7A68F58F35E7}">
      <dgm:prSet/>
      <dgm:spPr/>
      <dgm:t>
        <a:bodyPr/>
        <a:lstStyle/>
        <a:p>
          <a:endParaRPr lang="en-IN"/>
        </a:p>
      </dgm:t>
    </dgm:pt>
    <dgm:pt modelId="{F399F79B-614A-46E2-B1DC-A222BF1553DF}" type="sibTrans" cxnId="{7CC77C31-3E49-404E-B8E0-7A68F58F35E7}">
      <dgm:prSet/>
      <dgm:spPr/>
      <dgm:t>
        <a:bodyPr/>
        <a:lstStyle/>
        <a:p>
          <a:endParaRPr lang="en-IN"/>
        </a:p>
      </dgm:t>
    </dgm:pt>
    <dgm:pt modelId="{57044F8D-2870-4273-8869-91380BFE41D1}">
      <dgm:prSet phldrT="[Text]"/>
      <dgm:spPr/>
      <dgm:t>
        <a:bodyPr/>
        <a:lstStyle/>
        <a:p>
          <a:r>
            <a:rPr lang="en-IN" dirty="0"/>
            <a:t>3</a:t>
          </a:r>
        </a:p>
      </dgm:t>
    </dgm:pt>
    <dgm:pt modelId="{401D285C-C4E7-4A73-8EBF-C3A09ACA764B}" type="parTrans" cxnId="{5722A144-3A24-40C6-87F2-920274B6296A}">
      <dgm:prSet/>
      <dgm:spPr/>
      <dgm:t>
        <a:bodyPr/>
        <a:lstStyle/>
        <a:p>
          <a:endParaRPr lang="en-IN"/>
        </a:p>
      </dgm:t>
    </dgm:pt>
    <dgm:pt modelId="{5752BFF4-B7B9-4BF5-A21F-2597F0D8CB05}" type="sibTrans" cxnId="{5722A144-3A24-40C6-87F2-920274B6296A}">
      <dgm:prSet/>
      <dgm:spPr/>
      <dgm:t>
        <a:bodyPr/>
        <a:lstStyle/>
        <a:p>
          <a:endParaRPr lang="en-IN"/>
        </a:p>
      </dgm:t>
    </dgm:pt>
    <dgm:pt modelId="{E8C0E921-1739-4FB9-974A-98ADF16B6189}">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Dorien Herremansa, David Martens.</a:t>
          </a:r>
        </a:p>
      </dgm:t>
    </dgm:pt>
    <dgm:pt modelId="{1438D71B-AF78-400E-9E8D-82D85A80AAEC}" type="parTrans" cxnId="{AA75A1A2-7F9A-4E87-A2AC-33648C6DA786}">
      <dgm:prSet/>
      <dgm:spPr/>
      <dgm:t>
        <a:bodyPr/>
        <a:lstStyle/>
        <a:p>
          <a:endParaRPr lang="en-IN"/>
        </a:p>
      </dgm:t>
    </dgm:pt>
    <dgm:pt modelId="{111166E2-9F15-44FD-A604-2E88C69E3EEA}" type="sibTrans" cxnId="{AA75A1A2-7F9A-4E87-A2AC-33648C6DA786}">
      <dgm:prSet/>
      <dgm:spPr/>
      <dgm:t>
        <a:bodyPr/>
        <a:lstStyle/>
        <a:p>
          <a:endParaRPr lang="en-IN"/>
        </a:p>
      </dgm:t>
    </dgm:pt>
    <dgm:pt modelId="{F7417D87-9D0D-4DDA-B4B3-97599BF3EBF3}">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Dance hit songs prediction (JIMR 2014).</a:t>
          </a:r>
        </a:p>
      </dgm:t>
    </dgm:pt>
    <dgm:pt modelId="{75753899-0B83-4585-86B1-77102C325983}" type="parTrans" cxnId="{D6B2FC70-61DD-4A82-85A7-98374B6BC01E}">
      <dgm:prSet/>
      <dgm:spPr/>
      <dgm:t>
        <a:bodyPr/>
        <a:lstStyle/>
        <a:p>
          <a:endParaRPr lang="en-IN"/>
        </a:p>
      </dgm:t>
    </dgm:pt>
    <dgm:pt modelId="{8E52BB52-867F-446A-8ECE-32497688CB8D}" type="sibTrans" cxnId="{D6B2FC70-61DD-4A82-85A7-98374B6BC01E}">
      <dgm:prSet/>
      <dgm:spPr/>
      <dgm:t>
        <a:bodyPr/>
        <a:lstStyle/>
        <a:p>
          <a:endParaRPr lang="en-IN"/>
        </a:p>
      </dgm:t>
    </dgm:pt>
    <dgm:pt modelId="{4C1A38C2-0A87-4DC0-9D2D-3744974E1446}" type="pres">
      <dgm:prSet presAssocID="{8E7E4AB9-0355-40E0-BF12-D91B7B81E271}" presName="Name0" presStyleCnt="0">
        <dgm:presLayoutVars>
          <dgm:chMax/>
          <dgm:chPref val="3"/>
          <dgm:dir/>
          <dgm:animOne val="branch"/>
          <dgm:animLvl val="lvl"/>
        </dgm:presLayoutVars>
      </dgm:prSet>
      <dgm:spPr/>
    </dgm:pt>
    <dgm:pt modelId="{4C6736A9-BF5E-462D-88FF-3E28DA20BF02}" type="pres">
      <dgm:prSet presAssocID="{C68EF266-6C77-4A6F-8E3E-8C650D5BD1A9}" presName="composite" presStyleCnt="0"/>
      <dgm:spPr/>
    </dgm:pt>
    <dgm:pt modelId="{4C16D6EE-1E7D-4FC2-8D8B-8FC107F2A4FE}" type="pres">
      <dgm:prSet presAssocID="{C68EF266-6C77-4A6F-8E3E-8C650D5BD1A9}" presName="FirstChild" presStyleLbl="revTx" presStyleIdx="0" presStyleCnt="6">
        <dgm:presLayoutVars>
          <dgm:chMax val="0"/>
          <dgm:chPref val="0"/>
          <dgm:bulletEnabled val="1"/>
        </dgm:presLayoutVars>
      </dgm:prSet>
      <dgm:spPr/>
    </dgm:pt>
    <dgm:pt modelId="{CC2B36BE-BDA0-486F-A813-C8F697657D4D}" type="pres">
      <dgm:prSet presAssocID="{C68EF266-6C77-4A6F-8E3E-8C650D5BD1A9}" presName="Parent" presStyleLbl="alignNode1" presStyleIdx="0" presStyleCnt="3">
        <dgm:presLayoutVars>
          <dgm:chMax val="3"/>
          <dgm:chPref val="3"/>
          <dgm:bulletEnabled val="1"/>
        </dgm:presLayoutVars>
      </dgm:prSet>
      <dgm:spPr/>
    </dgm:pt>
    <dgm:pt modelId="{EEC2AB44-657B-49BD-8C4B-E3A0197677D3}" type="pres">
      <dgm:prSet presAssocID="{C68EF266-6C77-4A6F-8E3E-8C650D5BD1A9}" presName="Accent" presStyleLbl="parChTrans1D1" presStyleIdx="0" presStyleCnt="3"/>
      <dgm:spPr/>
    </dgm:pt>
    <dgm:pt modelId="{2EB3A4C2-AB51-4E9B-B5AF-DCCDD5101652}" type="pres">
      <dgm:prSet presAssocID="{C68EF266-6C77-4A6F-8E3E-8C650D5BD1A9}" presName="Child" presStyleLbl="revTx" presStyleIdx="1" presStyleCnt="6">
        <dgm:presLayoutVars>
          <dgm:chMax val="0"/>
          <dgm:chPref val="0"/>
          <dgm:bulletEnabled val="1"/>
        </dgm:presLayoutVars>
      </dgm:prSet>
      <dgm:spPr/>
    </dgm:pt>
    <dgm:pt modelId="{0DBDDD36-4876-4DEA-8CFD-B65CA17F670B}" type="pres">
      <dgm:prSet presAssocID="{A23AA8C2-FEB6-4D34-8A21-E00A21C86FC8}" presName="sibTrans" presStyleCnt="0"/>
      <dgm:spPr/>
    </dgm:pt>
    <dgm:pt modelId="{6AD3477B-DCC0-440F-9E9B-1F396E1A8E30}" type="pres">
      <dgm:prSet presAssocID="{36544D32-09C3-4887-BAEA-5374A3576339}" presName="composite" presStyleCnt="0"/>
      <dgm:spPr/>
    </dgm:pt>
    <dgm:pt modelId="{98A2EBDD-DA26-4B3F-97E7-522F75F8A78F}" type="pres">
      <dgm:prSet presAssocID="{36544D32-09C3-4887-BAEA-5374A3576339}" presName="FirstChild" presStyleLbl="revTx" presStyleIdx="2" presStyleCnt="6">
        <dgm:presLayoutVars>
          <dgm:chMax val="0"/>
          <dgm:chPref val="0"/>
          <dgm:bulletEnabled val="1"/>
        </dgm:presLayoutVars>
      </dgm:prSet>
      <dgm:spPr/>
    </dgm:pt>
    <dgm:pt modelId="{6FEA90E9-40A4-4465-B247-2B1A218EC314}" type="pres">
      <dgm:prSet presAssocID="{36544D32-09C3-4887-BAEA-5374A3576339}" presName="Parent" presStyleLbl="alignNode1" presStyleIdx="1" presStyleCnt="3" custScaleY="99491">
        <dgm:presLayoutVars>
          <dgm:chMax val="3"/>
          <dgm:chPref val="3"/>
          <dgm:bulletEnabled val="1"/>
        </dgm:presLayoutVars>
      </dgm:prSet>
      <dgm:spPr/>
    </dgm:pt>
    <dgm:pt modelId="{F23799EE-6E8A-4363-A536-0BB93A827A1D}" type="pres">
      <dgm:prSet presAssocID="{36544D32-09C3-4887-BAEA-5374A3576339}" presName="Accent" presStyleLbl="parChTrans1D1" presStyleIdx="1" presStyleCnt="3"/>
      <dgm:spPr/>
    </dgm:pt>
    <dgm:pt modelId="{9012F5C7-05E2-43CD-870F-E6CD44B27297}" type="pres">
      <dgm:prSet presAssocID="{36544D32-09C3-4887-BAEA-5374A3576339}" presName="Child" presStyleLbl="revTx" presStyleIdx="3" presStyleCnt="6" custScaleY="152596">
        <dgm:presLayoutVars>
          <dgm:chMax val="0"/>
          <dgm:chPref val="0"/>
          <dgm:bulletEnabled val="1"/>
        </dgm:presLayoutVars>
      </dgm:prSet>
      <dgm:spPr/>
    </dgm:pt>
    <dgm:pt modelId="{4DFC2DB5-817F-4D78-92C8-02CB897EA74F}" type="pres">
      <dgm:prSet presAssocID="{B67C1E04-8B30-4CCE-B127-130C215344EC}" presName="sibTrans" presStyleCnt="0"/>
      <dgm:spPr/>
    </dgm:pt>
    <dgm:pt modelId="{05099B05-B135-4B0B-A896-BD58A65BEEF7}" type="pres">
      <dgm:prSet presAssocID="{57044F8D-2870-4273-8869-91380BFE41D1}" presName="composite" presStyleCnt="0"/>
      <dgm:spPr/>
    </dgm:pt>
    <dgm:pt modelId="{F36E04F2-6DDD-4CDB-85E4-A93922AA735F}" type="pres">
      <dgm:prSet presAssocID="{57044F8D-2870-4273-8869-91380BFE41D1}" presName="FirstChild" presStyleLbl="revTx" presStyleIdx="4" presStyleCnt="6">
        <dgm:presLayoutVars>
          <dgm:chMax val="0"/>
          <dgm:chPref val="0"/>
          <dgm:bulletEnabled val="1"/>
        </dgm:presLayoutVars>
      </dgm:prSet>
      <dgm:spPr/>
    </dgm:pt>
    <dgm:pt modelId="{0B7DCE59-EE2B-4523-8CF3-3B1A8FE74DEC}" type="pres">
      <dgm:prSet presAssocID="{57044F8D-2870-4273-8869-91380BFE41D1}" presName="Parent" presStyleLbl="alignNode1" presStyleIdx="2" presStyleCnt="3">
        <dgm:presLayoutVars>
          <dgm:chMax val="3"/>
          <dgm:chPref val="3"/>
          <dgm:bulletEnabled val="1"/>
        </dgm:presLayoutVars>
      </dgm:prSet>
      <dgm:spPr/>
    </dgm:pt>
    <dgm:pt modelId="{B1B8F39B-D7E1-4670-AFDD-8F60435B3966}" type="pres">
      <dgm:prSet presAssocID="{57044F8D-2870-4273-8869-91380BFE41D1}" presName="Accent" presStyleLbl="parChTrans1D1" presStyleIdx="2" presStyleCnt="3"/>
      <dgm:spPr/>
    </dgm:pt>
    <dgm:pt modelId="{2CB7A6CF-E032-4E06-8842-7E021DDDA63B}" type="pres">
      <dgm:prSet presAssocID="{57044F8D-2870-4273-8869-91380BFE41D1}" presName="Child" presStyleLbl="revTx" presStyleIdx="5" presStyleCnt="6">
        <dgm:presLayoutVars>
          <dgm:chMax val="0"/>
          <dgm:chPref val="0"/>
          <dgm:bulletEnabled val="1"/>
        </dgm:presLayoutVars>
      </dgm:prSet>
      <dgm:spPr/>
    </dgm:pt>
  </dgm:ptLst>
  <dgm:cxnLst>
    <dgm:cxn modelId="{3A1FB40A-1E84-413C-850C-4AFDBC65D3F6}" srcId="{C68EF266-6C77-4A6F-8E3E-8C650D5BD1A9}" destId="{6B1138C3-9482-4EC2-A4D4-C9E9B4783A26}" srcOrd="1" destOrd="0" parTransId="{A46D0AF7-05F8-4ED6-A1F6-9317D0B99C86}" sibTransId="{05A5FFA3-FD59-46D2-98C1-7C66AFD19622}"/>
    <dgm:cxn modelId="{6603BE0F-5F23-4C46-A2FA-46914EFE7A1E}" type="presOf" srcId="{E8C0E921-1739-4FB9-974A-98ADF16B6189}" destId="{F36E04F2-6DDD-4CDB-85E4-A93922AA735F}" srcOrd="0" destOrd="0" presId="urn:microsoft.com/office/officeart/2011/layout/TabList"/>
    <dgm:cxn modelId="{7CC77C31-3E49-404E-B8E0-7A68F58F35E7}" srcId="{36544D32-09C3-4887-BAEA-5374A3576339}" destId="{5E39B230-6925-4E06-9F46-A4CCDBBEBB2B}" srcOrd="1" destOrd="0" parTransId="{D692F568-E72B-46D9-B74D-7BAD6AD5C9E1}" sibTransId="{F399F79B-614A-46E2-B1DC-A222BF1553DF}"/>
    <dgm:cxn modelId="{B41D1236-D1A9-4B14-83AB-5A1A73BBA2D5}" type="presOf" srcId="{C635EB65-FDF4-4C8B-8786-CF51C25C7459}" destId="{4C16D6EE-1E7D-4FC2-8D8B-8FC107F2A4FE}" srcOrd="0" destOrd="0" presId="urn:microsoft.com/office/officeart/2011/layout/TabList"/>
    <dgm:cxn modelId="{4958213A-DC44-4D6F-A1C4-0016F274C2E7}" type="presOf" srcId="{36544D32-09C3-4887-BAEA-5374A3576339}" destId="{6FEA90E9-40A4-4465-B247-2B1A218EC314}" srcOrd="0" destOrd="0" presId="urn:microsoft.com/office/officeart/2011/layout/TabList"/>
    <dgm:cxn modelId="{B15D7C3A-43A6-4858-A4F1-29D0FC618ED6}" srcId="{36544D32-09C3-4887-BAEA-5374A3576339}" destId="{D14FBE26-ACC8-4E2D-B498-956BC47FEA03}" srcOrd="0" destOrd="0" parTransId="{4C397BBD-AEE7-4F40-9369-DB551A488D6E}" sibTransId="{F378A6A6-F56D-411E-BF2B-FB45F22EC5A2}"/>
    <dgm:cxn modelId="{5722A144-3A24-40C6-87F2-920274B6296A}" srcId="{8E7E4AB9-0355-40E0-BF12-D91B7B81E271}" destId="{57044F8D-2870-4273-8869-91380BFE41D1}" srcOrd="2" destOrd="0" parTransId="{401D285C-C4E7-4A73-8EBF-C3A09ACA764B}" sibTransId="{5752BFF4-B7B9-4BF5-A21F-2597F0D8CB05}"/>
    <dgm:cxn modelId="{2BF57668-B3C8-4E24-AD4F-FD5781D2FEA5}" srcId="{8E7E4AB9-0355-40E0-BF12-D91B7B81E271}" destId="{36544D32-09C3-4887-BAEA-5374A3576339}" srcOrd="1" destOrd="0" parTransId="{E365250D-96A7-4197-B1A2-B8470A16316F}" sibTransId="{B67C1E04-8B30-4CCE-B127-130C215344EC}"/>
    <dgm:cxn modelId="{D5550149-BC54-445D-A207-5CBF22C46A59}" type="presOf" srcId="{8E7E4AB9-0355-40E0-BF12-D91B7B81E271}" destId="{4C1A38C2-0A87-4DC0-9D2D-3744974E1446}" srcOrd="0" destOrd="0" presId="urn:microsoft.com/office/officeart/2011/layout/TabList"/>
    <dgm:cxn modelId="{7134356F-F4B5-47BC-9E93-A493FD325AD6}" srcId="{8E7E4AB9-0355-40E0-BF12-D91B7B81E271}" destId="{C68EF266-6C77-4A6F-8E3E-8C650D5BD1A9}" srcOrd="0" destOrd="0" parTransId="{AF0C2A1C-095F-4E4D-8453-BDD4E046B0F2}" sibTransId="{A23AA8C2-FEB6-4D34-8A21-E00A21C86FC8}"/>
    <dgm:cxn modelId="{A580AE50-3636-426C-988E-C9DD5E40DA14}" type="presOf" srcId="{57044F8D-2870-4273-8869-91380BFE41D1}" destId="{0B7DCE59-EE2B-4523-8CF3-3B1A8FE74DEC}" srcOrd="0" destOrd="0" presId="urn:microsoft.com/office/officeart/2011/layout/TabList"/>
    <dgm:cxn modelId="{D6B2FC70-61DD-4A82-85A7-98374B6BC01E}" srcId="{57044F8D-2870-4273-8869-91380BFE41D1}" destId="{F7417D87-9D0D-4DDA-B4B3-97599BF3EBF3}" srcOrd="1" destOrd="0" parTransId="{75753899-0B83-4585-86B1-77102C325983}" sibTransId="{8E52BB52-867F-446A-8ECE-32497688CB8D}"/>
    <dgm:cxn modelId="{4D49DF90-5DF9-473B-8636-2EBBEAFC40E7}" type="presOf" srcId="{F7417D87-9D0D-4DDA-B4B3-97599BF3EBF3}" destId="{2CB7A6CF-E032-4E06-8842-7E021DDDA63B}" srcOrd="0" destOrd="0" presId="urn:microsoft.com/office/officeart/2011/layout/TabList"/>
    <dgm:cxn modelId="{AF32499B-40D0-4C02-ABAD-950D05B67807}" type="presOf" srcId="{5E39B230-6925-4E06-9F46-A4CCDBBEBB2B}" destId="{9012F5C7-05E2-43CD-870F-E6CD44B27297}" srcOrd="0" destOrd="0" presId="urn:microsoft.com/office/officeart/2011/layout/TabList"/>
    <dgm:cxn modelId="{B7D815A0-B0F6-4339-A519-8FF38EA76117}" srcId="{C68EF266-6C77-4A6F-8E3E-8C650D5BD1A9}" destId="{C635EB65-FDF4-4C8B-8786-CF51C25C7459}" srcOrd="0" destOrd="0" parTransId="{5694FFCE-EB02-4A3B-925B-50BF0B7BA2C7}" sibTransId="{AB46B3D8-1715-4361-8577-4615F865A318}"/>
    <dgm:cxn modelId="{AA75A1A2-7F9A-4E87-A2AC-33648C6DA786}" srcId="{57044F8D-2870-4273-8869-91380BFE41D1}" destId="{E8C0E921-1739-4FB9-974A-98ADF16B6189}" srcOrd="0" destOrd="0" parTransId="{1438D71B-AF78-400E-9E8D-82D85A80AAEC}" sibTransId="{111166E2-9F15-44FD-A604-2E88C69E3EEA}"/>
    <dgm:cxn modelId="{3514E7BB-40DA-42C9-945C-549F12E80574}" type="presOf" srcId="{6B1138C3-9482-4EC2-A4D4-C9E9B4783A26}" destId="{2EB3A4C2-AB51-4E9B-B5AF-DCCDD5101652}" srcOrd="0" destOrd="0" presId="urn:microsoft.com/office/officeart/2011/layout/TabList"/>
    <dgm:cxn modelId="{5FF43CE2-A92E-4A62-AEAF-266DDD520F34}" type="presOf" srcId="{C68EF266-6C77-4A6F-8E3E-8C650D5BD1A9}" destId="{CC2B36BE-BDA0-486F-A813-C8F697657D4D}" srcOrd="0" destOrd="0" presId="urn:microsoft.com/office/officeart/2011/layout/TabList"/>
    <dgm:cxn modelId="{BE528BF5-5EB5-4CF7-9DED-43F07D5D44CA}" type="presOf" srcId="{D14FBE26-ACC8-4E2D-B498-956BC47FEA03}" destId="{98A2EBDD-DA26-4B3F-97E7-522F75F8A78F}" srcOrd="0" destOrd="0" presId="urn:microsoft.com/office/officeart/2011/layout/TabList"/>
    <dgm:cxn modelId="{82CDB754-4FA1-4EB6-BA93-3E96F87C485D}" type="presParOf" srcId="{4C1A38C2-0A87-4DC0-9D2D-3744974E1446}" destId="{4C6736A9-BF5E-462D-88FF-3E28DA20BF02}" srcOrd="0" destOrd="0" presId="urn:microsoft.com/office/officeart/2011/layout/TabList"/>
    <dgm:cxn modelId="{4FBBA9FB-279D-4ECE-874B-15E09CAE0EE6}" type="presParOf" srcId="{4C6736A9-BF5E-462D-88FF-3E28DA20BF02}" destId="{4C16D6EE-1E7D-4FC2-8D8B-8FC107F2A4FE}" srcOrd="0" destOrd="0" presId="urn:microsoft.com/office/officeart/2011/layout/TabList"/>
    <dgm:cxn modelId="{859434C6-EA4F-4458-B498-37AF99E83EF4}" type="presParOf" srcId="{4C6736A9-BF5E-462D-88FF-3E28DA20BF02}" destId="{CC2B36BE-BDA0-486F-A813-C8F697657D4D}" srcOrd="1" destOrd="0" presId="urn:microsoft.com/office/officeart/2011/layout/TabList"/>
    <dgm:cxn modelId="{1F70A1D7-F23D-4113-9880-9C6A3419137D}" type="presParOf" srcId="{4C6736A9-BF5E-462D-88FF-3E28DA20BF02}" destId="{EEC2AB44-657B-49BD-8C4B-E3A0197677D3}" srcOrd="2" destOrd="0" presId="urn:microsoft.com/office/officeart/2011/layout/TabList"/>
    <dgm:cxn modelId="{860B67F3-60C7-4131-934E-A2CA88EF3368}" type="presParOf" srcId="{4C1A38C2-0A87-4DC0-9D2D-3744974E1446}" destId="{2EB3A4C2-AB51-4E9B-B5AF-DCCDD5101652}" srcOrd="1" destOrd="0" presId="urn:microsoft.com/office/officeart/2011/layout/TabList"/>
    <dgm:cxn modelId="{A450CD11-421C-4395-BA07-E351920E80AA}" type="presParOf" srcId="{4C1A38C2-0A87-4DC0-9D2D-3744974E1446}" destId="{0DBDDD36-4876-4DEA-8CFD-B65CA17F670B}" srcOrd="2" destOrd="0" presId="urn:microsoft.com/office/officeart/2011/layout/TabList"/>
    <dgm:cxn modelId="{61AAA5F5-C117-419D-9199-3868D0401F89}" type="presParOf" srcId="{4C1A38C2-0A87-4DC0-9D2D-3744974E1446}" destId="{6AD3477B-DCC0-440F-9E9B-1F396E1A8E30}" srcOrd="3" destOrd="0" presId="urn:microsoft.com/office/officeart/2011/layout/TabList"/>
    <dgm:cxn modelId="{D5A8C84C-8438-4454-B1C5-54436B99E8BB}" type="presParOf" srcId="{6AD3477B-DCC0-440F-9E9B-1F396E1A8E30}" destId="{98A2EBDD-DA26-4B3F-97E7-522F75F8A78F}" srcOrd="0" destOrd="0" presId="urn:microsoft.com/office/officeart/2011/layout/TabList"/>
    <dgm:cxn modelId="{5F860021-9CC2-41DD-B252-E9D6E4C22931}" type="presParOf" srcId="{6AD3477B-DCC0-440F-9E9B-1F396E1A8E30}" destId="{6FEA90E9-40A4-4465-B247-2B1A218EC314}" srcOrd="1" destOrd="0" presId="urn:microsoft.com/office/officeart/2011/layout/TabList"/>
    <dgm:cxn modelId="{B0D37ECD-CCC8-4249-91F8-B5B5EE43A50C}" type="presParOf" srcId="{6AD3477B-DCC0-440F-9E9B-1F396E1A8E30}" destId="{F23799EE-6E8A-4363-A536-0BB93A827A1D}" srcOrd="2" destOrd="0" presId="urn:microsoft.com/office/officeart/2011/layout/TabList"/>
    <dgm:cxn modelId="{99A0BEA5-4312-4081-B31D-A5D1F024DA7E}" type="presParOf" srcId="{4C1A38C2-0A87-4DC0-9D2D-3744974E1446}" destId="{9012F5C7-05E2-43CD-870F-E6CD44B27297}" srcOrd="4" destOrd="0" presId="urn:microsoft.com/office/officeart/2011/layout/TabList"/>
    <dgm:cxn modelId="{FF799AAA-D418-4102-9161-DB85C220545A}" type="presParOf" srcId="{4C1A38C2-0A87-4DC0-9D2D-3744974E1446}" destId="{4DFC2DB5-817F-4D78-92C8-02CB897EA74F}" srcOrd="5" destOrd="0" presId="urn:microsoft.com/office/officeart/2011/layout/TabList"/>
    <dgm:cxn modelId="{F73E15D3-CF3D-44DB-88BF-A6D5A53F05BB}" type="presParOf" srcId="{4C1A38C2-0A87-4DC0-9D2D-3744974E1446}" destId="{05099B05-B135-4B0B-A896-BD58A65BEEF7}" srcOrd="6" destOrd="0" presId="urn:microsoft.com/office/officeart/2011/layout/TabList"/>
    <dgm:cxn modelId="{40775971-4EF1-40D5-8EFE-2EAE190AB639}" type="presParOf" srcId="{05099B05-B135-4B0B-A896-BD58A65BEEF7}" destId="{F36E04F2-6DDD-4CDB-85E4-A93922AA735F}" srcOrd="0" destOrd="0" presId="urn:microsoft.com/office/officeart/2011/layout/TabList"/>
    <dgm:cxn modelId="{A865FFC3-25B2-4DB7-9CBA-528BA133D2A0}" type="presParOf" srcId="{05099B05-B135-4B0B-A896-BD58A65BEEF7}" destId="{0B7DCE59-EE2B-4523-8CF3-3B1A8FE74DEC}" srcOrd="1" destOrd="0" presId="urn:microsoft.com/office/officeart/2011/layout/TabList"/>
    <dgm:cxn modelId="{E4892560-5353-45FF-B4E4-4A9686CB810E}" type="presParOf" srcId="{05099B05-B135-4B0B-A896-BD58A65BEEF7}" destId="{B1B8F39B-D7E1-4670-AFDD-8F60435B3966}" srcOrd="2" destOrd="0" presId="urn:microsoft.com/office/officeart/2011/layout/TabList"/>
    <dgm:cxn modelId="{311391BB-B581-4715-821A-08E726C6AF7A}" type="presParOf" srcId="{4C1A38C2-0A87-4DC0-9D2D-3744974E1446}" destId="{2CB7A6CF-E032-4E06-8842-7E021DDDA63B}"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7E4AB9-0355-40E0-BF12-D91B7B81E27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en-IN"/>
        </a:p>
      </dgm:t>
    </dgm:pt>
    <dgm:pt modelId="{C68EF266-6C77-4A6F-8E3E-8C650D5BD1A9}">
      <dgm:prSet phldrT="[Text]"/>
      <dgm:spPr/>
      <dgm:t>
        <a:bodyPr/>
        <a:lstStyle/>
        <a:p>
          <a:r>
            <a:rPr lang="en-IN" dirty="0"/>
            <a:t>3</a:t>
          </a:r>
        </a:p>
      </dgm:t>
    </dgm:pt>
    <dgm:pt modelId="{AF0C2A1C-095F-4E4D-8453-BDD4E046B0F2}" type="parTrans" cxnId="{7134356F-F4B5-47BC-9E93-A493FD325AD6}">
      <dgm:prSet/>
      <dgm:spPr/>
      <dgm:t>
        <a:bodyPr/>
        <a:lstStyle/>
        <a:p>
          <a:endParaRPr lang="en-IN"/>
        </a:p>
      </dgm:t>
    </dgm:pt>
    <dgm:pt modelId="{A23AA8C2-FEB6-4D34-8A21-E00A21C86FC8}" type="sibTrans" cxnId="{7134356F-F4B5-47BC-9E93-A493FD325AD6}">
      <dgm:prSet/>
      <dgm:spPr/>
      <dgm:t>
        <a:bodyPr/>
        <a:lstStyle/>
        <a:p>
          <a:endParaRPr lang="en-IN"/>
        </a:p>
      </dgm:t>
    </dgm:pt>
    <dgm:pt modelId="{C635EB65-FDF4-4C8B-8786-CF51C25C7459}">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Holly Silk, Raul Santos-Rodriguez, Cedric Mesnage.</a:t>
          </a:r>
        </a:p>
      </dgm:t>
    </dgm:pt>
    <dgm:pt modelId="{5694FFCE-EB02-4A3B-925B-50BF0B7BA2C7}" type="parTrans" cxnId="{B7D815A0-B0F6-4339-A519-8FF38EA76117}">
      <dgm:prSet/>
      <dgm:spPr/>
      <dgm:t>
        <a:bodyPr/>
        <a:lstStyle/>
        <a:p>
          <a:endParaRPr lang="en-IN"/>
        </a:p>
      </dgm:t>
    </dgm:pt>
    <dgm:pt modelId="{AB46B3D8-1715-4361-8577-4615F865A318}" type="sibTrans" cxnId="{B7D815A0-B0F6-4339-A519-8FF38EA76117}">
      <dgm:prSet/>
      <dgm:spPr/>
      <dgm:t>
        <a:bodyPr/>
        <a:lstStyle/>
        <a:p>
          <a:endParaRPr lang="en-IN"/>
        </a:p>
      </dgm:t>
    </dgm:pt>
    <dgm:pt modelId="{6B1138C3-9482-4EC2-A4D4-C9E9B4783A26}">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Data science for hit songs prediction (ISMIR 2016).</a:t>
          </a:r>
        </a:p>
      </dgm:t>
    </dgm:pt>
    <dgm:pt modelId="{A46D0AF7-05F8-4ED6-A1F6-9317D0B99C86}" type="parTrans" cxnId="{3A1FB40A-1E84-413C-850C-4AFDBC65D3F6}">
      <dgm:prSet/>
      <dgm:spPr/>
      <dgm:t>
        <a:bodyPr/>
        <a:lstStyle/>
        <a:p>
          <a:endParaRPr lang="en-IN"/>
        </a:p>
      </dgm:t>
    </dgm:pt>
    <dgm:pt modelId="{05A5FFA3-FD59-46D2-98C1-7C66AFD19622}" type="sibTrans" cxnId="{3A1FB40A-1E84-413C-850C-4AFDBC65D3F6}">
      <dgm:prSet/>
      <dgm:spPr/>
      <dgm:t>
        <a:bodyPr/>
        <a:lstStyle/>
        <a:p>
          <a:endParaRPr lang="en-IN"/>
        </a:p>
      </dgm:t>
    </dgm:pt>
    <dgm:pt modelId="{36544D32-09C3-4887-BAEA-5374A3576339}">
      <dgm:prSet phldrT="[Text]"/>
      <dgm:spPr/>
      <dgm:t>
        <a:bodyPr/>
        <a:lstStyle/>
        <a:p>
          <a:r>
            <a:rPr lang="en-IN" dirty="0"/>
            <a:t>4</a:t>
          </a:r>
        </a:p>
      </dgm:t>
    </dgm:pt>
    <dgm:pt modelId="{E365250D-96A7-4197-B1A2-B8470A16316F}" type="parTrans" cxnId="{2BF57668-B3C8-4E24-AD4F-FD5781D2FEA5}">
      <dgm:prSet/>
      <dgm:spPr/>
      <dgm:t>
        <a:bodyPr/>
        <a:lstStyle/>
        <a:p>
          <a:endParaRPr lang="en-IN"/>
        </a:p>
      </dgm:t>
    </dgm:pt>
    <dgm:pt modelId="{B67C1E04-8B30-4CCE-B127-130C215344EC}" type="sibTrans" cxnId="{2BF57668-B3C8-4E24-AD4F-FD5781D2FEA5}">
      <dgm:prSet/>
      <dgm:spPr/>
      <dgm:t>
        <a:bodyPr/>
        <a:lstStyle/>
        <a:p>
          <a:endParaRPr lang="en-IN"/>
        </a:p>
      </dgm:t>
    </dgm:pt>
    <dgm:pt modelId="{D14FBE26-ACC8-4E2D-B498-956BC47FEA03}">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Vinitha S, Sweetlin S, Vinusha H and Sajini S.</a:t>
          </a:r>
        </a:p>
      </dgm:t>
    </dgm:pt>
    <dgm:pt modelId="{4C397BBD-AEE7-4F40-9369-DB551A488D6E}" type="parTrans" cxnId="{B15D7C3A-43A6-4858-A4F1-29D0FC618ED6}">
      <dgm:prSet/>
      <dgm:spPr/>
      <dgm:t>
        <a:bodyPr/>
        <a:lstStyle/>
        <a:p>
          <a:endParaRPr lang="en-IN"/>
        </a:p>
      </dgm:t>
    </dgm:pt>
    <dgm:pt modelId="{F378A6A6-F56D-411E-BF2B-FB45F22EC5A2}" type="sibTrans" cxnId="{B15D7C3A-43A6-4858-A4F1-29D0FC618ED6}">
      <dgm:prSet/>
      <dgm:spPr/>
      <dgm:t>
        <a:bodyPr/>
        <a:lstStyle/>
        <a:p>
          <a:endParaRPr lang="en-IN"/>
        </a:p>
      </dgm:t>
    </dgm:pt>
    <dgm:pt modelId="{5E39B230-6925-4E06-9F46-A4CCDBBEBB2B}">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Machine Learning Applied to Cervical Cancer Data (MECS 2019).</a:t>
          </a:r>
        </a:p>
      </dgm:t>
    </dgm:pt>
    <dgm:pt modelId="{D692F568-E72B-46D9-B74D-7BAD6AD5C9E1}" type="parTrans" cxnId="{7CC77C31-3E49-404E-B8E0-7A68F58F35E7}">
      <dgm:prSet/>
      <dgm:spPr/>
      <dgm:t>
        <a:bodyPr/>
        <a:lstStyle/>
        <a:p>
          <a:endParaRPr lang="en-IN"/>
        </a:p>
      </dgm:t>
    </dgm:pt>
    <dgm:pt modelId="{F399F79B-614A-46E2-B1DC-A222BF1553DF}" type="sibTrans" cxnId="{7CC77C31-3E49-404E-B8E0-7A68F58F35E7}">
      <dgm:prSet/>
      <dgm:spPr/>
      <dgm:t>
        <a:bodyPr/>
        <a:lstStyle/>
        <a:p>
          <a:endParaRPr lang="en-IN"/>
        </a:p>
      </dgm:t>
    </dgm:pt>
    <dgm:pt modelId="{57044F8D-2870-4273-8869-91380BFE41D1}">
      <dgm:prSet phldrT="[Text]"/>
      <dgm:spPr/>
      <dgm:t>
        <a:bodyPr/>
        <a:lstStyle/>
        <a:p>
          <a:r>
            <a:rPr lang="en-IN" dirty="0"/>
            <a:t>5</a:t>
          </a:r>
        </a:p>
      </dgm:t>
    </dgm:pt>
    <dgm:pt modelId="{401D285C-C4E7-4A73-8EBF-C3A09ACA764B}" type="parTrans" cxnId="{5722A144-3A24-40C6-87F2-920274B6296A}">
      <dgm:prSet/>
      <dgm:spPr/>
      <dgm:t>
        <a:bodyPr/>
        <a:lstStyle/>
        <a:p>
          <a:endParaRPr lang="en-IN"/>
        </a:p>
      </dgm:t>
    </dgm:pt>
    <dgm:pt modelId="{5752BFF4-B7B9-4BF5-A21F-2597F0D8CB05}" type="sibTrans" cxnId="{5722A144-3A24-40C6-87F2-920274B6296A}">
      <dgm:prSet/>
      <dgm:spPr/>
      <dgm:t>
        <a:bodyPr/>
        <a:lstStyle/>
        <a:p>
          <a:endParaRPr lang="en-IN"/>
        </a:p>
      </dgm:t>
    </dgm:pt>
    <dgm:pt modelId="{E8C0E921-1739-4FB9-974A-98ADF16B6189}">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R Dhanaraj, B Logan.</a:t>
          </a:r>
        </a:p>
      </dgm:t>
    </dgm:pt>
    <dgm:pt modelId="{1438D71B-AF78-400E-9E8D-82D85A80AAEC}" type="parTrans" cxnId="{AA75A1A2-7F9A-4E87-A2AC-33648C6DA786}">
      <dgm:prSet/>
      <dgm:spPr/>
      <dgm:t>
        <a:bodyPr/>
        <a:lstStyle/>
        <a:p>
          <a:endParaRPr lang="en-IN"/>
        </a:p>
      </dgm:t>
    </dgm:pt>
    <dgm:pt modelId="{111166E2-9F15-44FD-A604-2E88C69E3EEA}" type="sibTrans" cxnId="{AA75A1A2-7F9A-4E87-A2AC-33648C6DA786}">
      <dgm:prSet/>
      <dgm:spPr/>
      <dgm:t>
        <a:bodyPr/>
        <a:lstStyle/>
        <a:p>
          <a:endParaRPr lang="en-IN"/>
        </a:p>
      </dgm:t>
    </dgm:pt>
    <dgm:pt modelId="{F7417D87-9D0D-4DDA-B4B3-97599BF3EBF3}">
      <dgm:prSet phldrT="[Text]" custT="1"/>
      <dgm:spPr/>
      <dgm:t>
        <a:bodyPr/>
        <a:lstStyle/>
        <a:p>
          <a:r>
            <a:rPr lang="en-IN" sz="2800" kern="1200" dirty="0">
              <a:solidFill>
                <a:srgbClr val="002060"/>
              </a:solidFill>
              <a:latin typeface="Gill Sans MT" panose="020B0502020104020203"/>
              <a:ea typeface="Gill Sans MT" panose="020B0502020104020203"/>
              <a:cs typeface="Gill Sans MT" panose="020B0502020104020203"/>
            </a:rPr>
            <a:t>Automatic hit songs prediction.</a:t>
          </a:r>
        </a:p>
      </dgm:t>
    </dgm:pt>
    <dgm:pt modelId="{75753899-0B83-4585-86B1-77102C325983}" type="parTrans" cxnId="{D6B2FC70-61DD-4A82-85A7-98374B6BC01E}">
      <dgm:prSet/>
      <dgm:spPr/>
      <dgm:t>
        <a:bodyPr/>
        <a:lstStyle/>
        <a:p>
          <a:endParaRPr lang="en-IN"/>
        </a:p>
      </dgm:t>
    </dgm:pt>
    <dgm:pt modelId="{8E52BB52-867F-446A-8ECE-32497688CB8D}" type="sibTrans" cxnId="{D6B2FC70-61DD-4A82-85A7-98374B6BC01E}">
      <dgm:prSet/>
      <dgm:spPr/>
      <dgm:t>
        <a:bodyPr/>
        <a:lstStyle/>
        <a:p>
          <a:endParaRPr lang="en-IN"/>
        </a:p>
      </dgm:t>
    </dgm:pt>
    <dgm:pt modelId="{4C1A38C2-0A87-4DC0-9D2D-3744974E1446}" type="pres">
      <dgm:prSet presAssocID="{8E7E4AB9-0355-40E0-BF12-D91B7B81E271}" presName="Name0" presStyleCnt="0">
        <dgm:presLayoutVars>
          <dgm:chMax/>
          <dgm:chPref val="3"/>
          <dgm:dir/>
          <dgm:animOne val="branch"/>
          <dgm:animLvl val="lvl"/>
        </dgm:presLayoutVars>
      </dgm:prSet>
      <dgm:spPr/>
    </dgm:pt>
    <dgm:pt modelId="{4C6736A9-BF5E-462D-88FF-3E28DA20BF02}" type="pres">
      <dgm:prSet presAssocID="{C68EF266-6C77-4A6F-8E3E-8C650D5BD1A9}" presName="composite" presStyleCnt="0"/>
      <dgm:spPr/>
    </dgm:pt>
    <dgm:pt modelId="{4C16D6EE-1E7D-4FC2-8D8B-8FC107F2A4FE}" type="pres">
      <dgm:prSet presAssocID="{C68EF266-6C77-4A6F-8E3E-8C650D5BD1A9}" presName="FirstChild" presStyleLbl="revTx" presStyleIdx="0" presStyleCnt="6">
        <dgm:presLayoutVars>
          <dgm:chMax val="0"/>
          <dgm:chPref val="0"/>
          <dgm:bulletEnabled val="1"/>
        </dgm:presLayoutVars>
      </dgm:prSet>
      <dgm:spPr/>
    </dgm:pt>
    <dgm:pt modelId="{CC2B36BE-BDA0-486F-A813-C8F697657D4D}" type="pres">
      <dgm:prSet presAssocID="{C68EF266-6C77-4A6F-8E3E-8C650D5BD1A9}" presName="Parent" presStyleLbl="alignNode1" presStyleIdx="0" presStyleCnt="3">
        <dgm:presLayoutVars>
          <dgm:chMax val="3"/>
          <dgm:chPref val="3"/>
          <dgm:bulletEnabled val="1"/>
        </dgm:presLayoutVars>
      </dgm:prSet>
      <dgm:spPr/>
    </dgm:pt>
    <dgm:pt modelId="{EEC2AB44-657B-49BD-8C4B-E3A0197677D3}" type="pres">
      <dgm:prSet presAssocID="{C68EF266-6C77-4A6F-8E3E-8C650D5BD1A9}" presName="Accent" presStyleLbl="parChTrans1D1" presStyleIdx="0" presStyleCnt="3"/>
      <dgm:spPr/>
    </dgm:pt>
    <dgm:pt modelId="{2EB3A4C2-AB51-4E9B-B5AF-DCCDD5101652}" type="pres">
      <dgm:prSet presAssocID="{C68EF266-6C77-4A6F-8E3E-8C650D5BD1A9}" presName="Child" presStyleLbl="revTx" presStyleIdx="1" presStyleCnt="6" custScaleY="95124">
        <dgm:presLayoutVars>
          <dgm:chMax val="0"/>
          <dgm:chPref val="0"/>
          <dgm:bulletEnabled val="1"/>
        </dgm:presLayoutVars>
      </dgm:prSet>
      <dgm:spPr/>
    </dgm:pt>
    <dgm:pt modelId="{0DBDDD36-4876-4DEA-8CFD-B65CA17F670B}" type="pres">
      <dgm:prSet presAssocID="{A23AA8C2-FEB6-4D34-8A21-E00A21C86FC8}" presName="sibTrans" presStyleCnt="0"/>
      <dgm:spPr/>
    </dgm:pt>
    <dgm:pt modelId="{6AD3477B-DCC0-440F-9E9B-1F396E1A8E30}" type="pres">
      <dgm:prSet presAssocID="{36544D32-09C3-4887-BAEA-5374A3576339}" presName="composite" presStyleCnt="0"/>
      <dgm:spPr/>
    </dgm:pt>
    <dgm:pt modelId="{98A2EBDD-DA26-4B3F-97E7-522F75F8A78F}" type="pres">
      <dgm:prSet presAssocID="{36544D32-09C3-4887-BAEA-5374A3576339}" presName="FirstChild" presStyleLbl="revTx" presStyleIdx="2" presStyleCnt="6">
        <dgm:presLayoutVars>
          <dgm:chMax val="0"/>
          <dgm:chPref val="0"/>
          <dgm:bulletEnabled val="1"/>
        </dgm:presLayoutVars>
      </dgm:prSet>
      <dgm:spPr/>
    </dgm:pt>
    <dgm:pt modelId="{6FEA90E9-40A4-4465-B247-2B1A218EC314}" type="pres">
      <dgm:prSet presAssocID="{36544D32-09C3-4887-BAEA-5374A3576339}" presName="Parent" presStyleLbl="alignNode1" presStyleIdx="1" presStyleCnt="3">
        <dgm:presLayoutVars>
          <dgm:chMax val="3"/>
          <dgm:chPref val="3"/>
          <dgm:bulletEnabled val="1"/>
        </dgm:presLayoutVars>
      </dgm:prSet>
      <dgm:spPr/>
    </dgm:pt>
    <dgm:pt modelId="{F23799EE-6E8A-4363-A536-0BB93A827A1D}" type="pres">
      <dgm:prSet presAssocID="{36544D32-09C3-4887-BAEA-5374A3576339}" presName="Accent" presStyleLbl="parChTrans1D1" presStyleIdx="1" presStyleCnt="3"/>
      <dgm:spPr/>
    </dgm:pt>
    <dgm:pt modelId="{9012F5C7-05E2-43CD-870F-E6CD44B27297}" type="pres">
      <dgm:prSet presAssocID="{36544D32-09C3-4887-BAEA-5374A3576339}" presName="Child" presStyleLbl="revTx" presStyleIdx="3" presStyleCnt="6">
        <dgm:presLayoutVars>
          <dgm:chMax val="0"/>
          <dgm:chPref val="0"/>
          <dgm:bulletEnabled val="1"/>
        </dgm:presLayoutVars>
      </dgm:prSet>
      <dgm:spPr/>
    </dgm:pt>
    <dgm:pt modelId="{4DFC2DB5-817F-4D78-92C8-02CB897EA74F}" type="pres">
      <dgm:prSet presAssocID="{B67C1E04-8B30-4CCE-B127-130C215344EC}" presName="sibTrans" presStyleCnt="0"/>
      <dgm:spPr/>
    </dgm:pt>
    <dgm:pt modelId="{05099B05-B135-4B0B-A896-BD58A65BEEF7}" type="pres">
      <dgm:prSet presAssocID="{57044F8D-2870-4273-8869-91380BFE41D1}" presName="composite" presStyleCnt="0"/>
      <dgm:spPr/>
    </dgm:pt>
    <dgm:pt modelId="{F36E04F2-6DDD-4CDB-85E4-A93922AA735F}" type="pres">
      <dgm:prSet presAssocID="{57044F8D-2870-4273-8869-91380BFE41D1}" presName="FirstChild" presStyleLbl="revTx" presStyleIdx="4" presStyleCnt="6">
        <dgm:presLayoutVars>
          <dgm:chMax val="0"/>
          <dgm:chPref val="0"/>
          <dgm:bulletEnabled val="1"/>
        </dgm:presLayoutVars>
      </dgm:prSet>
      <dgm:spPr/>
    </dgm:pt>
    <dgm:pt modelId="{0B7DCE59-EE2B-4523-8CF3-3B1A8FE74DEC}" type="pres">
      <dgm:prSet presAssocID="{57044F8D-2870-4273-8869-91380BFE41D1}" presName="Parent" presStyleLbl="alignNode1" presStyleIdx="2" presStyleCnt="3">
        <dgm:presLayoutVars>
          <dgm:chMax val="3"/>
          <dgm:chPref val="3"/>
          <dgm:bulletEnabled val="1"/>
        </dgm:presLayoutVars>
      </dgm:prSet>
      <dgm:spPr/>
    </dgm:pt>
    <dgm:pt modelId="{B1B8F39B-D7E1-4670-AFDD-8F60435B3966}" type="pres">
      <dgm:prSet presAssocID="{57044F8D-2870-4273-8869-91380BFE41D1}" presName="Accent" presStyleLbl="parChTrans1D1" presStyleIdx="2" presStyleCnt="3"/>
      <dgm:spPr/>
    </dgm:pt>
    <dgm:pt modelId="{2CB7A6CF-E032-4E06-8842-7E021DDDA63B}" type="pres">
      <dgm:prSet presAssocID="{57044F8D-2870-4273-8869-91380BFE41D1}" presName="Child" presStyleLbl="revTx" presStyleIdx="5" presStyleCnt="6">
        <dgm:presLayoutVars>
          <dgm:chMax val="0"/>
          <dgm:chPref val="0"/>
          <dgm:bulletEnabled val="1"/>
        </dgm:presLayoutVars>
      </dgm:prSet>
      <dgm:spPr/>
    </dgm:pt>
  </dgm:ptLst>
  <dgm:cxnLst>
    <dgm:cxn modelId="{3A1FB40A-1E84-413C-850C-4AFDBC65D3F6}" srcId="{C68EF266-6C77-4A6F-8E3E-8C650D5BD1A9}" destId="{6B1138C3-9482-4EC2-A4D4-C9E9B4783A26}" srcOrd="1" destOrd="0" parTransId="{A46D0AF7-05F8-4ED6-A1F6-9317D0B99C86}" sibTransId="{05A5FFA3-FD59-46D2-98C1-7C66AFD19622}"/>
    <dgm:cxn modelId="{6603BE0F-5F23-4C46-A2FA-46914EFE7A1E}" type="presOf" srcId="{E8C0E921-1739-4FB9-974A-98ADF16B6189}" destId="{F36E04F2-6DDD-4CDB-85E4-A93922AA735F}" srcOrd="0" destOrd="0" presId="urn:microsoft.com/office/officeart/2011/layout/TabList"/>
    <dgm:cxn modelId="{7CC77C31-3E49-404E-B8E0-7A68F58F35E7}" srcId="{36544D32-09C3-4887-BAEA-5374A3576339}" destId="{5E39B230-6925-4E06-9F46-A4CCDBBEBB2B}" srcOrd="1" destOrd="0" parTransId="{D692F568-E72B-46D9-B74D-7BAD6AD5C9E1}" sibTransId="{F399F79B-614A-46E2-B1DC-A222BF1553DF}"/>
    <dgm:cxn modelId="{B41D1236-D1A9-4B14-83AB-5A1A73BBA2D5}" type="presOf" srcId="{C635EB65-FDF4-4C8B-8786-CF51C25C7459}" destId="{4C16D6EE-1E7D-4FC2-8D8B-8FC107F2A4FE}" srcOrd="0" destOrd="0" presId="urn:microsoft.com/office/officeart/2011/layout/TabList"/>
    <dgm:cxn modelId="{4958213A-DC44-4D6F-A1C4-0016F274C2E7}" type="presOf" srcId="{36544D32-09C3-4887-BAEA-5374A3576339}" destId="{6FEA90E9-40A4-4465-B247-2B1A218EC314}" srcOrd="0" destOrd="0" presId="urn:microsoft.com/office/officeart/2011/layout/TabList"/>
    <dgm:cxn modelId="{B15D7C3A-43A6-4858-A4F1-29D0FC618ED6}" srcId="{36544D32-09C3-4887-BAEA-5374A3576339}" destId="{D14FBE26-ACC8-4E2D-B498-956BC47FEA03}" srcOrd="0" destOrd="0" parTransId="{4C397BBD-AEE7-4F40-9369-DB551A488D6E}" sibTransId="{F378A6A6-F56D-411E-BF2B-FB45F22EC5A2}"/>
    <dgm:cxn modelId="{5722A144-3A24-40C6-87F2-920274B6296A}" srcId="{8E7E4AB9-0355-40E0-BF12-D91B7B81E271}" destId="{57044F8D-2870-4273-8869-91380BFE41D1}" srcOrd="2" destOrd="0" parTransId="{401D285C-C4E7-4A73-8EBF-C3A09ACA764B}" sibTransId="{5752BFF4-B7B9-4BF5-A21F-2597F0D8CB05}"/>
    <dgm:cxn modelId="{2BF57668-B3C8-4E24-AD4F-FD5781D2FEA5}" srcId="{8E7E4AB9-0355-40E0-BF12-D91B7B81E271}" destId="{36544D32-09C3-4887-BAEA-5374A3576339}" srcOrd="1" destOrd="0" parTransId="{E365250D-96A7-4197-B1A2-B8470A16316F}" sibTransId="{B67C1E04-8B30-4CCE-B127-130C215344EC}"/>
    <dgm:cxn modelId="{D5550149-BC54-445D-A207-5CBF22C46A59}" type="presOf" srcId="{8E7E4AB9-0355-40E0-BF12-D91B7B81E271}" destId="{4C1A38C2-0A87-4DC0-9D2D-3744974E1446}" srcOrd="0" destOrd="0" presId="urn:microsoft.com/office/officeart/2011/layout/TabList"/>
    <dgm:cxn modelId="{7134356F-F4B5-47BC-9E93-A493FD325AD6}" srcId="{8E7E4AB9-0355-40E0-BF12-D91B7B81E271}" destId="{C68EF266-6C77-4A6F-8E3E-8C650D5BD1A9}" srcOrd="0" destOrd="0" parTransId="{AF0C2A1C-095F-4E4D-8453-BDD4E046B0F2}" sibTransId="{A23AA8C2-FEB6-4D34-8A21-E00A21C86FC8}"/>
    <dgm:cxn modelId="{A580AE50-3636-426C-988E-C9DD5E40DA14}" type="presOf" srcId="{57044F8D-2870-4273-8869-91380BFE41D1}" destId="{0B7DCE59-EE2B-4523-8CF3-3B1A8FE74DEC}" srcOrd="0" destOrd="0" presId="urn:microsoft.com/office/officeart/2011/layout/TabList"/>
    <dgm:cxn modelId="{D6B2FC70-61DD-4A82-85A7-98374B6BC01E}" srcId="{57044F8D-2870-4273-8869-91380BFE41D1}" destId="{F7417D87-9D0D-4DDA-B4B3-97599BF3EBF3}" srcOrd="1" destOrd="0" parTransId="{75753899-0B83-4585-86B1-77102C325983}" sibTransId="{8E52BB52-867F-446A-8ECE-32497688CB8D}"/>
    <dgm:cxn modelId="{4D49DF90-5DF9-473B-8636-2EBBEAFC40E7}" type="presOf" srcId="{F7417D87-9D0D-4DDA-B4B3-97599BF3EBF3}" destId="{2CB7A6CF-E032-4E06-8842-7E021DDDA63B}" srcOrd="0" destOrd="0" presId="urn:microsoft.com/office/officeart/2011/layout/TabList"/>
    <dgm:cxn modelId="{AF32499B-40D0-4C02-ABAD-950D05B67807}" type="presOf" srcId="{5E39B230-6925-4E06-9F46-A4CCDBBEBB2B}" destId="{9012F5C7-05E2-43CD-870F-E6CD44B27297}" srcOrd="0" destOrd="0" presId="urn:microsoft.com/office/officeart/2011/layout/TabList"/>
    <dgm:cxn modelId="{B7D815A0-B0F6-4339-A519-8FF38EA76117}" srcId="{C68EF266-6C77-4A6F-8E3E-8C650D5BD1A9}" destId="{C635EB65-FDF4-4C8B-8786-CF51C25C7459}" srcOrd="0" destOrd="0" parTransId="{5694FFCE-EB02-4A3B-925B-50BF0B7BA2C7}" sibTransId="{AB46B3D8-1715-4361-8577-4615F865A318}"/>
    <dgm:cxn modelId="{AA75A1A2-7F9A-4E87-A2AC-33648C6DA786}" srcId="{57044F8D-2870-4273-8869-91380BFE41D1}" destId="{E8C0E921-1739-4FB9-974A-98ADF16B6189}" srcOrd="0" destOrd="0" parTransId="{1438D71B-AF78-400E-9E8D-82D85A80AAEC}" sibTransId="{111166E2-9F15-44FD-A604-2E88C69E3EEA}"/>
    <dgm:cxn modelId="{3514E7BB-40DA-42C9-945C-549F12E80574}" type="presOf" srcId="{6B1138C3-9482-4EC2-A4D4-C9E9B4783A26}" destId="{2EB3A4C2-AB51-4E9B-B5AF-DCCDD5101652}" srcOrd="0" destOrd="0" presId="urn:microsoft.com/office/officeart/2011/layout/TabList"/>
    <dgm:cxn modelId="{5FF43CE2-A92E-4A62-AEAF-266DDD520F34}" type="presOf" srcId="{C68EF266-6C77-4A6F-8E3E-8C650D5BD1A9}" destId="{CC2B36BE-BDA0-486F-A813-C8F697657D4D}" srcOrd="0" destOrd="0" presId="urn:microsoft.com/office/officeart/2011/layout/TabList"/>
    <dgm:cxn modelId="{BE528BF5-5EB5-4CF7-9DED-43F07D5D44CA}" type="presOf" srcId="{D14FBE26-ACC8-4E2D-B498-956BC47FEA03}" destId="{98A2EBDD-DA26-4B3F-97E7-522F75F8A78F}" srcOrd="0" destOrd="0" presId="urn:microsoft.com/office/officeart/2011/layout/TabList"/>
    <dgm:cxn modelId="{82CDB754-4FA1-4EB6-BA93-3E96F87C485D}" type="presParOf" srcId="{4C1A38C2-0A87-4DC0-9D2D-3744974E1446}" destId="{4C6736A9-BF5E-462D-88FF-3E28DA20BF02}" srcOrd="0" destOrd="0" presId="urn:microsoft.com/office/officeart/2011/layout/TabList"/>
    <dgm:cxn modelId="{4FBBA9FB-279D-4ECE-874B-15E09CAE0EE6}" type="presParOf" srcId="{4C6736A9-BF5E-462D-88FF-3E28DA20BF02}" destId="{4C16D6EE-1E7D-4FC2-8D8B-8FC107F2A4FE}" srcOrd="0" destOrd="0" presId="urn:microsoft.com/office/officeart/2011/layout/TabList"/>
    <dgm:cxn modelId="{859434C6-EA4F-4458-B498-37AF99E83EF4}" type="presParOf" srcId="{4C6736A9-BF5E-462D-88FF-3E28DA20BF02}" destId="{CC2B36BE-BDA0-486F-A813-C8F697657D4D}" srcOrd="1" destOrd="0" presId="urn:microsoft.com/office/officeart/2011/layout/TabList"/>
    <dgm:cxn modelId="{1F70A1D7-F23D-4113-9880-9C6A3419137D}" type="presParOf" srcId="{4C6736A9-BF5E-462D-88FF-3E28DA20BF02}" destId="{EEC2AB44-657B-49BD-8C4B-E3A0197677D3}" srcOrd="2" destOrd="0" presId="urn:microsoft.com/office/officeart/2011/layout/TabList"/>
    <dgm:cxn modelId="{860B67F3-60C7-4131-934E-A2CA88EF3368}" type="presParOf" srcId="{4C1A38C2-0A87-4DC0-9D2D-3744974E1446}" destId="{2EB3A4C2-AB51-4E9B-B5AF-DCCDD5101652}" srcOrd="1" destOrd="0" presId="urn:microsoft.com/office/officeart/2011/layout/TabList"/>
    <dgm:cxn modelId="{A450CD11-421C-4395-BA07-E351920E80AA}" type="presParOf" srcId="{4C1A38C2-0A87-4DC0-9D2D-3744974E1446}" destId="{0DBDDD36-4876-4DEA-8CFD-B65CA17F670B}" srcOrd="2" destOrd="0" presId="urn:microsoft.com/office/officeart/2011/layout/TabList"/>
    <dgm:cxn modelId="{61AAA5F5-C117-419D-9199-3868D0401F89}" type="presParOf" srcId="{4C1A38C2-0A87-4DC0-9D2D-3744974E1446}" destId="{6AD3477B-DCC0-440F-9E9B-1F396E1A8E30}" srcOrd="3" destOrd="0" presId="urn:microsoft.com/office/officeart/2011/layout/TabList"/>
    <dgm:cxn modelId="{D5A8C84C-8438-4454-B1C5-54436B99E8BB}" type="presParOf" srcId="{6AD3477B-DCC0-440F-9E9B-1F396E1A8E30}" destId="{98A2EBDD-DA26-4B3F-97E7-522F75F8A78F}" srcOrd="0" destOrd="0" presId="urn:microsoft.com/office/officeart/2011/layout/TabList"/>
    <dgm:cxn modelId="{5F860021-9CC2-41DD-B252-E9D6E4C22931}" type="presParOf" srcId="{6AD3477B-DCC0-440F-9E9B-1F396E1A8E30}" destId="{6FEA90E9-40A4-4465-B247-2B1A218EC314}" srcOrd="1" destOrd="0" presId="urn:microsoft.com/office/officeart/2011/layout/TabList"/>
    <dgm:cxn modelId="{B0D37ECD-CCC8-4249-91F8-B5B5EE43A50C}" type="presParOf" srcId="{6AD3477B-DCC0-440F-9E9B-1F396E1A8E30}" destId="{F23799EE-6E8A-4363-A536-0BB93A827A1D}" srcOrd="2" destOrd="0" presId="urn:microsoft.com/office/officeart/2011/layout/TabList"/>
    <dgm:cxn modelId="{99A0BEA5-4312-4081-B31D-A5D1F024DA7E}" type="presParOf" srcId="{4C1A38C2-0A87-4DC0-9D2D-3744974E1446}" destId="{9012F5C7-05E2-43CD-870F-E6CD44B27297}" srcOrd="4" destOrd="0" presId="urn:microsoft.com/office/officeart/2011/layout/TabList"/>
    <dgm:cxn modelId="{FF799AAA-D418-4102-9161-DB85C220545A}" type="presParOf" srcId="{4C1A38C2-0A87-4DC0-9D2D-3744974E1446}" destId="{4DFC2DB5-817F-4D78-92C8-02CB897EA74F}" srcOrd="5" destOrd="0" presId="urn:microsoft.com/office/officeart/2011/layout/TabList"/>
    <dgm:cxn modelId="{F73E15D3-CF3D-44DB-88BF-A6D5A53F05BB}" type="presParOf" srcId="{4C1A38C2-0A87-4DC0-9D2D-3744974E1446}" destId="{05099B05-B135-4B0B-A896-BD58A65BEEF7}" srcOrd="6" destOrd="0" presId="urn:microsoft.com/office/officeart/2011/layout/TabList"/>
    <dgm:cxn modelId="{40775971-4EF1-40D5-8EFE-2EAE190AB639}" type="presParOf" srcId="{05099B05-B135-4B0B-A896-BD58A65BEEF7}" destId="{F36E04F2-6DDD-4CDB-85E4-A93922AA735F}" srcOrd="0" destOrd="0" presId="urn:microsoft.com/office/officeart/2011/layout/TabList"/>
    <dgm:cxn modelId="{A865FFC3-25B2-4DB7-9CBA-528BA133D2A0}" type="presParOf" srcId="{05099B05-B135-4B0B-A896-BD58A65BEEF7}" destId="{0B7DCE59-EE2B-4523-8CF3-3B1A8FE74DEC}" srcOrd="1" destOrd="0" presId="urn:microsoft.com/office/officeart/2011/layout/TabList"/>
    <dgm:cxn modelId="{E4892560-5353-45FF-B4E4-4A9686CB810E}" type="presParOf" srcId="{05099B05-B135-4B0B-A896-BD58A65BEEF7}" destId="{B1B8F39B-D7E1-4670-AFDD-8F60435B3966}" srcOrd="2" destOrd="0" presId="urn:microsoft.com/office/officeart/2011/layout/TabList"/>
    <dgm:cxn modelId="{311391BB-B581-4715-821A-08E726C6AF7A}" type="presParOf" srcId="{4C1A38C2-0A87-4DC0-9D2D-3744974E1446}" destId="{2CB7A6CF-E032-4E06-8842-7E021DDDA63B}"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en-US"/>
        </a:p>
      </dgm:t>
    </dgm:pt>
    <dgm:pt modelId="{6750AC01-D39D-4F3A-9DC8-2A211EE986A2}">
      <dgm:prSet phldrT="[Text]"/>
      <dgm:spPr/>
      <dgm:t>
        <a:bodyPr/>
        <a:lstStyle/>
        <a:p>
          <a:pPr rtl="0"/>
          <a:r>
            <a:rPr lang="en-US" dirty="0"/>
            <a:t>Logistic Regression	</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r>
            <a:rPr lang="en-US"/>
            <a:t>Naive Bayes</a:t>
          </a: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dgm:spPr/>
      <dgm:t>
        <a:bodyPr/>
        <a:lstStyle/>
        <a:p>
          <a:pPr rtl="0"/>
          <a:r>
            <a:rPr lang="en-US" dirty="0"/>
            <a:t>Support Vector Machine</a:t>
          </a: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ED26C3E0-17C0-4617-AE62-242C91C1D6B9}">
      <dgm:prSet phldrT="[Text]"/>
      <dgm:spPr/>
      <dgm:t>
        <a:bodyPr/>
        <a:lstStyle/>
        <a:p>
          <a:pPr rtl="0"/>
          <a:r>
            <a:rPr lang="en-US" dirty="0"/>
            <a:t>Random Forest</a:t>
          </a:r>
        </a:p>
      </dgm:t>
    </dgm:pt>
    <dgm:pt modelId="{CE4487DA-661F-4134-BFFE-B7B614B9D619}" type="parTrans" cxnId="{ACBEB699-7639-46AA-BBD4-5E5E21E7F54F}">
      <dgm:prSet/>
      <dgm:spPr/>
      <dgm:t>
        <a:bodyPr/>
        <a:lstStyle/>
        <a:p>
          <a:endParaRPr lang="en-IN"/>
        </a:p>
      </dgm:t>
    </dgm:pt>
    <dgm:pt modelId="{0AB29B16-45F2-4902-952F-84C070966E23}" type="sibTrans" cxnId="{ACBEB699-7639-46AA-BBD4-5E5E21E7F54F}">
      <dgm:prSet/>
      <dgm:spPr/>
      <dgm:t>
        <a:bodyPr/>
        <a:lstStyle/>
        <a:p>
          <a:endParaRPr lang="en-IN"/>
        </a:p>
      </dgm:t>
    </dgm:pt>
    <dgm:pt modelId="{3C8C62AD-84DC-404E-8DF4-50574B41D32D}" type="pres">
      <dgm:prSet presAssocID="{7E5AA53B-3EEE-4DE4-BB81-9044890C2946}" presName="Name0" presStyleCnt="0">
        <dgm:presLayoutVars>
          <dgm:chMax val="7"/>
          <dgm:chPref val="7"/>
          <dgm:dir/>
        </dgm:presLayoutVars>
      </dgm:prSet>
      <dgm:spPr/>
    </dgm:pt>
    <dgm:pt modelId="{C8B90290-16A0-4BB0-927A-14242CDAEAEE}" type="pres">
      <dgm:prSet presAssocID="{7E5AA53B-3EEE-4DE4-BB81-9044890C2946}" presName="Name1" presStyleCnt="0"/>
      <dgm:spPr/>
    </dgm:pt>
    <dgm:pt modelId="{A7C9CEBE-01E8-4B5E-998B-D0E7754747D7}" type="pres">
      <dgm:prSet presAssocID="{7E5AA53B-3EEE-4DE4-BB81-9044890C2946}" presName="cycle" presStyleCnt="0"/>
      <dgm:spPr/>
    </dgm:pt>
    <dgm:pt modelId="{88BB8736-B417-42D7-A2F2-88736D2B2023}" type="pres">
      <dgm:prSet presAssocID="{7E5AA53B-3EEE-4DE4-BB81-9044890C2946}" presName="srcNode" presStyleLbl="node1" presStyleIdx="0" presStyleCnt="4"/>
      <dgm:spPr/>
    </dgm:pt>
    <dgm:pt modelId="{3D4880D8-9608-48F8-9BB7-C7F275AB6BF1}" type="pres">
      <dgm:prSet presAssocID="{7E5AA53B-3EEE-4DE4-BB81-9044890C2946}" presName="conn" presStyleLbl="parChTrans1D2" presStyleIdx="0" presStyleCnt="1"/>
      <dgm:spPr/>
    </dgm:pt>
    <dgm:pt modelId="{090ED9DA-708C-4A6B-B033-CC9234641C93}" type="pres">
      <dgm:prSet presAssocID="{7E5AA53B-3EEE-4DE4-BB81-9044890C2946}" presName="extraNode" presStyleLbl="node1" presStyleIdx="0" presStyleCnt="4"/>
      <dgm:spPr/>
    </dgm:pt>
    <dgm:pt modelId="{D3403072-0CF9-4E8F-AA43-58A53CC95B06}" type="pres">
      <dgm:prSet presAssocID="{7E5AA53B-3EEE-4DE4-BB81-9044890C2946}" presName="dstNode" presStyleLbl="node1" presStyleIdx="0" presStyleCnt="4"/>
      <dgm:spPr/>
    </dgm:pt>
    <dgm:pt modelId="{7C95BAFF-9D3C-48F3-9B3C-A77431BF06ED}" type="pres">
      <dgm:prSet presAssocID="{6750AC01-D39D-4F3A-9DC8-2A211EE986A2}" presName="text_1" presStyleLbl="node1" presStyleIdx="0" presStyleCnt="4">
        <dgm:presLayoutVars>
          <dgm:bulletEnabled val="1"/>
        </dgm:presLayoutVars>
      </dgm:prSet>
      <dgm:spPr/>
    </dgm:pt>
    <dgm:pt modelId="{8D01610F-480B-4C25-83BD-E8C608918DAD}" type="pres">
      <dgm:prSet presAssocID="{6750AC01-D39D-4F3A-9DC8-2A211EE986A2}" presName="accent_1" presStyleCnt="0"/>
      <dgm:spPr/>
    </dgm:pt>
    <dgm:pt modelId="{34C401C9-2983-4F96-9DB8-6DBA6CE5FB7F}" type="pres">
      <dgm:prSet presAssocID="{6750AC01-D39D-4F3A-9DC8-2A211EE986A2}" presName="accentRepeatNode" presStyleLbl="solidFgAcc1" presStyleIdx="0" presStyleCnt="4"/>
      <dgm:spPr/>
    </dgm:pt>
    <dgm:pt modelId="{A847C3C0-541C-4C5C-A9B0-9A41DCEFE310}" type="pres">
      <dgm:prSet presAssocID="{0BEF68B8-1228-47BB-83B5-7B9CD1E3F84E}" presName="text_2" presStyleLbl="node1" presStyleIdx="1" presStyleCnt="4">
        <dgm:presLayoutVars>
          <dgm:bulletEnabled val="1"/>
        </dgm:presLayoutVars>
      </dgm:prSet>
      <dgm:spPr/>
    </dgm:pt>
    <dgm:pt modelId="{F5475AB7-C3EB-4B3C-9907-13D361386D72}" type="pres">
      <dgm:prSet presAssocID="{0BEF68B8-1228-47BB-83B5-7B9CD1E3F84E}" presName="accent_2" presStyleCnt="0"/>
      <dgm:spPr/>
    </dgm:pt>
    <dgm:pt modelId="{C2A4A728-E081-4FD8-9A85-2D09FCAE75E7}" type="pres">
      <dgm:prSet presAssocID="{0BEF68B8-1228-47BB-83B5-7B9CD1E3F84E}" presName="accentRepeatNode" presStyleLbl="solidFgAcc1" presStyleIdx="1" presStyleCnt="4"/>
      <dgm:spPr/>
    </dgm:pt>
    <dgm:pt modelId="{ABB6EB80-501C-4A74-A2EA-AD8F5CD85EAC}" type="pres">
      <dgm:prSet presAssocID="{5605D28D-2CE6-4513-8566-952984E21E14}" presName="text_3" presStyleLbl="node1" presStyleIdx="2" presStyleCnt="4">
        <dgm:presLayoutVars>
          <dgm:bulletEnabled val="1"/>
        </dgm:presLayoutVars>
      </dgm:prSet>
      <dgm:spPr/>
    </dgm:pt>
    <dgm:pt modelId="{119798EE-C988-4752-86FC-68198F51F634}" type="pres">
      <dgm:prSet presAssocID="{5605D28D-2CE6-4513-8566-952984E21E14}" presName="accent_3" presStyleCnt="0"/>
      <dgm:spPr/>
    </dgm:pt>
    <dgm:pt modelId="{8C8C6577-023B-44B0-9104-3BFB6FE7A372}" type="pres">
      <dgm:prSet presAssocID="{5605D28D-2CE6-4513-8566-952984E21E14}" presName="accentRepeatNode" presStyleLbl="solidFgAcc1" presStyleIdx="2" presStyleCnt="4"/>
      <dgm:spPr/>
    </dgm:pt>
    <dgm:pt modelId="{0F3BAC13-31E9-4A7A-9D11-212A3937DB56}" type="pres">
      <dgm:prSet presAssocID="{ED26C3E0-17C0-4617-AE62-242C91C1D6B9}" presName="text_4" presStyleLbl="node1" presStyleIdx="3" presStyleCnt="4">
        <dgm:presLayoutVars>
          <dgm:bulletEnabled val="1"/>
        </dgm:presLayoutVars>
      </dgm:prSet>
      <dgm:spPr/>
    </dgm:pt>
    <dgm:pt modelId="{096227C8-BF4D-4B01-9E41-508EFFD8870C}" type="pres">
      <dgm:prSet presAssocID="{ED26C3E0-17C0-4617-AE62-242C91C1D6B9}" presName="accent_4" presStyleCnt="0"/>
      <dgm:spPr/>
    </dgm:pt>
    <dgm:pt modelId="{16796D73-6312-4471-BB9B-7ACA86F77EAB}" type="pres">
      <dgm:prSet presAssocID="{ED26C3E0-17C0-4617-AE62-242C91C1D6B9}" presName="accentRepeatNode" presStyleLbl="solidFgAcc1" presStyleIdx="3" presStyleCnt="4"/>
      <dgm:spPr/>
    </dgm:pt>
  </dgm:ptLst>
  <dgm:cxnLst>
    <dgm:cxn modelId="{6F3C031D-EB3C-4BDF-8644-78938B0F0CF5}" type="presOf" srcId="{7E5AA53B-3EEE-4DE4-BB81-9044890C2946}" destId="{3C8C62AD-84DC-404E-8DF4-50574B41D32D}"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6F862F60-9443-4B39-B567-A8CD83C10F70}" type="presOf" srcId="{ED26C3E0-17C0-4617-AE62-242C91C1D6B9}" destId="{0F3BAC13-31E9-4A7A-9D11-212A3937DB56}" srcOrd="0" destOrd="0" presId="urn:microsoft.com/office/officeart/2008/layout/VerticalCurvedList"/>
    <dgm:cxn modelId="{89B25679-4422-4193-A3EE-8413C3EB4D56}" type="presOf" srcId="{5605D28D-2CE6-4513-8566-952984E21E14}" destId="{ABB6EB80-501C-4A74-A2EA-AD8F5CD85EAC}"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FAF3F884-F0CF-440F-8CB1-B7648AB1B138}" srcId="{7E5AA53B-3EEE-4DE4-BB81-9044890C2946}" destId="{5605D28D-2CE6-4513-8566-952984E21E14}" srcOrd="2" destOrd="0" parTransId="{EB15AB98-362B-4E70-A3DA-995FC3E8BA79}" sibTransId="{823D1971-2C4D-4EC5-A874-2F463DE37109}"/>
    <dgm:cxn modelId="{6560918C-57F2-40A9-94A6-AAAF1C4E2B59}" type="presOf" srcId="{6750AC01-D39D-4F3A-9DC8-2A211EE986A2}" destId="{7C95BAFF-9D3C-48F3-9B3C-A77431BF06ED}" srcOrd="0" destOrd="0" presId="urn:microsoft.com/office/officeart/2008/layout/VerticalCurvedList"/>
    <dgm:cxn modelId="{ACBEB699-7639-46AA-BBD4-5E5E21E7F54F}" srcId="{7E5AA53B-3EEE-4DE4-BB81-9044890C2946}" destId="{ED26C3E0-17C0-4617-AE62-242C91C1D6B9}" srcOrd="3" destOrd="0" parTransId="{CE4487DA-661F-4134-BFFE-B7B614B9D619}" sibTransId="{0AB29B16-45F2-4902-952F-84C070966E23}"/>
    <dgm:cxn modelId="{97FFF5A0-F0E5-43A9-AAE7-73D25888C8CD}" type="presOf" srcId="{0BEF68B8-1228-47BB-83B5-7B9CD1E3F84E}" destId="{A847C3C0-541C-4C5C-A9B0-9A41DCEFE310}" srcOrd="0" destOrd="0" presId="urn:microsoft.com/office/officeart/2008/layout/VerticalCurvedList"/>
    <dgm:cxn modelId="{911CC2DB-6F56-4A4B-93A3-97A1DBF21B20}" type="presOf" srcId="{CA077D98-8478-47EA-B6A9-99ACE60C64D4}" destId="{3D4880D8-9608-48F8-9BB7-C7F275AB6BF1}" srcOrd="0" destOrd="0" presId="urn:microsoft.com/office/officeart/2008/layout/VerticalCurvedList"/>
    <dgm:cxn modelId="{95A1DDBF-BDBB-4049-8970-A63BD4EFEEFD}" type="presParOf" srcId="{3C8C62AD-84DC-404E-8DF4-50574B41D32D}" destId="{C8B90290-16A0-4BB0-927A-14242CDAEAEE}" srcOrd="0" destOrd="0" presId="urn:microsoft.com/office/officeart/2008/layout/VerticalCurvedList"/>
    <dgm:cxn modelId="{D89C41BF-359D-4202-8776-C73F5EDCF137}" type="presParOf" srcId="{C8B90290-16A0-4BB0-927A-14242CDAEAEE}" destId="{A7C9CEBE-01E8-4B5E-998B-D0E7754747D7}" srcOrd="0" destOrd="0" presId="urn:microsoft.com/office/officeart/2008/layout/VerticalCurvedList"/>
    <dgm:cxn modelId="{72BA0F65-286E-410F-966F-7460E976D79E}" type="presParOf" srcId="{A7C9CEBE-01E8-4B5E-998B-D0E7754747D7}" destId="{88BB8736-B417-42D7-A2F2-88736D2B2023}" srcOrd="0" destOrd="0" presId="urn:microsoft.com/office/officeart/2008/layout/VerticalCurvedList"/>
    <dgm:cxn modelId="{D0A2433B-4898-4C11-A601-6966F7E63573}" type="presParOf" srcId="{A7C9CEBE-01E8-4B5E-998B-D0E7754747D7}" destId="{3D4880D8-9608-48F8-9BB7-C7F275AB6BF1}" srcOrd="1" destOrd="0" presId="urn:microsoft.com/office/officeart/2008/layout/VerticalCurvedList"/>
    <dgm:cxn modelId="{D0F73D2B-BD31-4371-94E6-59BD795E938F}" type="presParOf" srcId="{A7C9CEBE-01E8-4B5E-998B-D0E7754747D7}" destId="{090ED9DA-708C-4A6B-B033-CC9234641C93}" srcOrd="2" destOrd="0" presId="urn:microsoft.com/office/officeart/2008/layout/VerticalCurvedList"/>
    <dgm:cxn modelId="{B8DF6349-6D3A-482C-B184-D70CDA9A5E1A}" type="presParOf" srcId="{A7C9CEBE-01E8-4B5E-998B-D0E7754747D7}" destId="{D3403072-0CF9-4E8F-AA43-58A53CC95B06}" srcOrd="3" destOrd="0" presId="urn:microsoft.com/office/officeart/2008/layout/VerticalCurvedList"/>
    <dgm:cxn modelId="{00A06F99-2400-488A-AA0A-0EB289FF685B}" type="presParOf" srcId="{C8B90290-16A0-4BB0-927A-14242CDAEAEE}" destId="{7C95BAFF-9D3C-48F3-9B3C-A77431BF06ED}" srcOrd="1" destOrd="0" presId="urn:microsoft.com/office/officeart/2008/layout/VerticalCurvedList"/>
    <dgm:cxn modelId="{FF9127BC-CDF9-4D47-9818-B2641F50FF92}" type="presParOf" srcId="{C8B90290-16A0-4BB0-927A-14242CDAEAEE}" destId="{8D01610F-480B-4C25-83BD-E8C608918DAD}" srcOrd="2" destOrd="0" presId="urn:microsoft.com/office/officeart/2008/layout/VerticalCurvedList"/>
    <dgm:cxn modelId="{E792DC7F-FF06-42BE-9E28-8CB2C265C025}" type="presParOf" srcId="{8D01610F-480B-4C25-83BD-E8C608918DAD}" destId="{34C401C9-2983-4F96-9DB8-6DBA6CE5FB7F}" srcOrd="0" destOrd="0" presId="urn:microsoft.com/office/officeart/2008/layout/VerticalCurvedList"/>
    <dgm:cxn modelId="{2E07D261-3E00-4A2D-9EBD-1102A058D692}" type="presParOf" srcId="{C8B90290-16A0-4BB0-927A-14242CDAEAEE}" destId="{A847C3C0-541C-4C5C-A9B0-9A41DCEFE310}" srcOrd="3" destOrd="0" presId="urn:microsoft.com/office/officeart/2008/layout/VerticalCurvedList"/>
    <dgm:cxn modelId="{0B2DA8D8-6B8F-4BB4-8CA5-AAC0627338D7}" type="presParOf" srcId="{C8B90290-16A0-4BB0-927A-14242CDAEAEE}" destId="{F5475AB7-C3EB-4B3C-9907-13D361386D72}" srcOrd="4" destOrd="0" presId="urn:microsoft.com/office/officeart/2008/layout/VerticalCurvedList"/>
    <dgm:cxn modelId="{697993FD-E255-4C68-8A56-A657E8E62248}" type="presParOf" srcId="{F5475AB7-C3EB-4B3C-9907-13D361386D72}" destId="{C2A4A728-E081-4FD8-9A85-2D09FCAE75E7}" srcOrd="0" destOrd="0" presId="urn:microsoft.com/office/officeart/2008/layout/VerticalCurvedList"/>
    <dgm:cxn modelId="{5A9F8DFC-1275-4AFD-BCAA-9366334E3CAD}" type="presParOf" srcId="{C8B90290-16A0-4BB0-927A-14242CDAEAEE}" destId="{ABB6EB80-501C-4A74-A2EA-AD8F5CD85EAC}" srcOrd="5" destOrd="0" presId="urn:microsoft.com/office/officeart/2008/layout/VerticalCurvedList"/>
    <dgm:cxn modelId="{3A806F41-A6BD-4506-8520-C8F1AD52A9E1}" type="presParOf" srcId="{C8B90290-16A0-4BB0-927A-14242CDAEAEE}" destId="{119798EE-C988-4752-86FC-68198F51F634}" srcOrd="6" destOrd="0" presId="urn:microsoft.com/office/officeart/2008/layout/VerticalCurvedList"/>
    <dgm:cxn modelId="{8D19905D-BC2C-498A-9D0E-5C56E22E43C9}" type="presParOf" srcId="{119798EE-C988-4752-86FC-68198F51F634}" destId="{8C8C6577-023B-44B0-9104-3BFB6FE7A372}" srcOrd="0" destOrd="0" presId="urn:microsoft.com/office/officeart/2008/layout/VerticalCurvedList"/>
    <dgm:cxn modelId="{A99AFBD5-3C77-4BB9-A561-F111DCC7428E}" type="presParOf" srcId="{C8B90290-16A0-4BB0-927A-14242CDAEAEE}" destId="{0F3BAC13-31E9-4A7A-9D11-212A3937DB56}" srcOrd="7" destOrd="0" presId="urn:microsoft.com/office/officeart/2008/layout/VerticalCurvedList"/>
    <dgm:cxn modelId="{B4869D9C-4903-4044-A4E6-A7622BC11719}" type="presParOf" srcId="{C8B90290-16A0-4BB0-927A-14242CDAEAEE}" destId="{096227C8-BF4D-4B01-9E41-508EFFD8870C}" srcOrd="8" destOrd="0" presId="urn:microsoft.com/office/officeart/2008/layout/VerticalCurvedList"/>
    <dgm:cxn modelId="{46120103-1230-48B9-A0E9-8AE053805264}" type="presParOf" srcId="{096227C8-BF4D-4B01-9E41-508EFFD8870C}" destId="{16796D73-6312-4471-BB9B-7ACA86F77EA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5AA53B-3EEE-4DE4-BB81-9044890C2946}"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6750AC01-D39D-4F3A-9DC8-2A211EE986A2}">
      <dgm:prSet phldrT="[Text]"/>
      <dgm:spPr/>
      <dgm:t>
        <a:bodyPr/>
        <a:lstStyle/>
        <a:p>
          <a:pPr rtl="0"/>
          <a:r>
            <a:rPr lang="en-US" dirty="0"/>
            <a:t>KNN</a:t>
          </a: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53A7300C-A574-4137-8F7B-2A884CE263F0}">
      <dgm:prSet phldrT="[Text]"/>
      <dgm:spPr/>
      <dgm:t>
        <a:bodyPr/>
        <a:lstStyle/>
        <a:p>
          <a:pPr rtl="0"/>
          <a:r>
            <a:rPr lang="en-US" dirty="0"/>
            <a:t>Artificial Intelligence</a:t>
          </a:r>
        </a:p>
      </dgm:t>
    </dgm:pt>
    <dgm:pt modelId="{95F9A4DC-8082-453B-A192-05B0E9136893}" type="parTrans" cxnId="{740319CA-B477-4000-A152-08C8DC1940C4}">
      <dgm:prSet/>
      <dgm:spPr/>
      <dgm:t>
        <a:bodyPr/>
        <a:lstStyle/>
        <a:p>
          <a:endParaRPr lang="en-IN"/>
        </a:p>
      </dgm:t>
    </dgm:pt>
    <dgm:pt modelId="{6874FA1B-CCCF-47E7-B955-783B29F42CDC}" type="sibTrans" cxnId="{740319CA-B477-4000-A152-08C8DC1940C4}">
      <dgm:prSet/>
      <dgm:spPr/>
      <dgm:t>
        <a:bodyPr/>
        <a:lstStyle/>
        <a:p>
          <a:endParaRPr lang="en-IN"/>
        </a:p>
      </dgm:t>
    </dgm:pt>
    <dgm:pt modelId="{C6A882BE-5A82-404C-985C-2BFE71825DD0}">
      <dgm:prSet phldrT="[Text]"/>
      <dgm:spPr/>
      <dgm:t>
        <a:bodyPr/>
        <a:lstStyle/>
        <a:p>
          <a:pPr rtl="0"/>
          <a:r>
            <a:rPr lang="en-US"/>
            <a:t>Deep </a:t>
          </a:r>
          <a:r>
            <a:rPr lang="en-US" dirty="0"/>
            <a:t>Learning</a:t>
          </a:r>
        </a:p>
      </dgm:t>
    </dgm:pt>
    <dgm:pt modelId="{B30349C6-F09A-45DF-82DD-C4ADEF54B96B}" type="parTrans" cxnId="{B5956DA5-9B88-4B91-8425-F1C74A0E8F1F}">
      <dgm:prSet/>
      <dgm:spPr/>
      <dgm:t>
        <a:bodyPr/>
        <a:lstStyle/>
        <a:p>
          <a:endParaRPr lang="en-IN"/>
        </a:p>
      </dgm:t>
    </dgm:pt>
    <dgm:pt modelId="{7845F1AD-55FA-47D1-9CC5-0B62869A20BC}" type="sibTrans" cxnId="{B5956DA5-9B88-4B91-8425-F1C74A0E8F1F}">
      <dgm:prSet/>
      <dgm:spPr/>
      <dgm:t>
        <a:bodyPr/>
        <a:lstStyle/>
        <a:p>
          <a:endParaRPr lang="en-IN"/>
        </a:p>
      </dgm:t>
    </dgm:pt>
    <dgm:pt modelId="{D8A65B02-8144-447E-8005-8293C52B2F1B}" type="pres">
      <dgm:prSet presAssocID="{7E5AA53B-3EEE-4DE4-BB81-9044890C2946}" presName="linear" presStyleCnt="0">
        <dgm:presLayoutVars>
          <dgm:dir/>
          <dgm:animLvl val="lvl"/>
          <dgm:resizeHandles val="exact"/>
        </dgm:presLayoutVars>
      </dgm:prSet>
      <dgm:spPr/>
    </dgm:pt>
    <dgm:pt modelId="{723F9050-E93D-4543-BEB8-7C5573C3EBEC}" type="pres">
      <dgm:prSet presAssocID="{6750AC01-D39D-4F3A-9DC8-2A211EE986A2}" presName="parentLin" presStyleCnt="0"/>
      <dgm:spPr/>
    </dgm:pt>
    <dgm:pt modelId="{77AE53BC-44AB-4688-BB00-1A11D1CD20C7}" type="pres">
      <dgm:prSet presAssocID="{6750AC01-D39D-4F3A-9DC8-2A211EE986A2}" presName="parentLeftMargin" presStyleLbl="node1" presStyleIdx="0" presStyleCnt="3"/>
      <dgm:spPr/>
    </dgm:pt>
    <dgm:pt modelId="{08043315-DA55-4721-B54C-2723B1FCA395}" type="pres">
      <dgm:prSet presAssocID="{6750AC01-D39D-4F3A-9DC8-2A211EE986A2}" presName="parentText" presStyleLbl="node1" presStyleIdx="0" presStyleCnt="3">
        <dgm:presLayoutVars>
          <dgm:chMax val="0"/>
          <dgm:bulletEnabled val="1"/>
        </dgm:presLayoutVars>
      </dgm:prSet>
      <dgm:spPr/>
    </dgm:pt>
    <dgm:pt modelId="{D8714C16-09E5-453A-8D61-50A1DB07429D}" type="pres">
      <dgm:prSet presAssocID="{6750AC01-D39D-4F3A-9DC8-2A211EE986A2}" presName="negativeSpace" presStyleCnt="0"/>
      <dgm:spPr/>
    </dgm:pt>
    <dgm:pt modelId="{22351157-F8A9-4791-9299-BCC98ADDBA9F}" type="pres">
      <dgm:prSet presAssocID="{6750AC01-D39D-4F3A-9DC8-2A211EE986A2}" presName="childText" presStyleLbl="conFgAcc1" presStyleIdx="0" presStyleCnt="3">
        <dgm:presLayoutVars>
          <dgm:bulletEnabled val="1"/>
        </dgm:presLayoutVars>
      </dgm:prSet>
      <dgm:spPr/>
    </dgm:pt>
    <dgm:pt modelId="{CE36AE39-2309-4793-B37A-4762A6C93F3B}" type="pres">
      <dgm:prSet presAssocID="{CA077D98-8478-47EA-B6A9-99ACE60C64D4}" presName="spaceBetweenRectangles" presStyleCnt="0"/>
      <dgm:spPr/>
    </dgm:pt>
    <dgm:pt modelId="{5352CC9E-3B62-4758-A35D-AF1C99E139A8}" type="pres">
      <dgm:prSet presAssocID="{C6A882BE-5A82-404C-985C-2BFE71825DD0}" presName="parentLin" presStyleCnt="0"/>
      <dgm:spPr/>
    </dgm:pt>
    <dgm:pt modelId="{8807004B-27B9-4FDF-9D00-A376357C0B5A}" type="pres">
      <dgm:prSet presAssocID="{C6A882BE-5A82-404C-985C-2BFE71825DD0}" presName="parentLeftMargin" presStyleLbl="node1" presStyleIdx="0" presStyleCnt="3"/>
      <dgm:spPr/>
    </dgm:pt>
    <dgm:pt modelId="{A1AEDE64-7C8A-4071-B278-AB08B7CFAC0F}" type="pres">
      <dgm:prSet presAssocID="{C6A882BE-5A82-404C-985C-2BFE71825DD0}" presName="parentText" presStyleLbl="node1" presStyleIdx="1" presStyleCnt="3">
        <dgm:presLayoutVars>
          <dgm:chMax val="0"/>
          <dgm:bulletEnabled val="1"/>
        </dgm:presLayoutVars>
      </dgm:prSet>
      <dgm:spPr/>
    </dgm:pt>
    <dgm:pt modelId="{39F13AAD-6733-4388-B8FB-DD5E306FC98F}" type="pres">
      <dgm:prSet presAssocID="{C6A882BE-5A82-404C-985C-2BFE71825DD0}" presName="negativeSpace" presStyleCnt="0"/>
      <dgm:spPr/>
    </dgm:pt>
    <dgm:pt modelId="{D024DA1C-4D2C-4CD8-A00D-EB16E3C8C204}" type="pres">
      <dgm:prSet presAssocID="{C6A882BE-5A82-404C-985C-2BFE71825DD0}" presName="childText" presStyleLbl="conFgAcc1" presStyleIdx="1" presStyleCnt="3">
        <dgm:presLayoutVars>
          <dgm:bulletEnabled val="1"/>
        </dgm:presLayoutVars>
      </dgm:prSet>
      <dgm:spPr/>
    </dgm:pt>
    <dgm:pt modelId="{A5D03BB3-B130-48BA-86CC-2B30CCA4FB04}" type="pres">
      <dgm:prSet presAssocID="{7845F1AD-55FA-47D1-9CC5-0B62869A20BC}" presName="spaceBetweenRectangles" presStyleCnt="0"/>
      <dgm:spPr/>
    </dgm:pt>
    <dgm:pt modelId="{09DEF9CA-5513-48E7-BB27-0758EB489729}" type="pres">
      <dgm:prSet presAssocID="{53A7300C-A574-4137-8F7B-2A884CE263F0}" presName="parentLin" presStyleCnt="0"/>
      <dgm:spPr/>
    </dgm:pt>
    <dgm:pt modelId="{5CDF9AE3-2077-40AD-81D8-40BA71DD93BE}" type="pres">
      <dgm:prSet presAssocID="{53A7300C-A574-4137-8F7B-2A884CE263F0}" presName="parentLeftMargin" presStyleLbl="node1" presStyleIdx="1" presStyleCnt="3"/>
      <dgm:spPr/>
    </dgm:pt>
    <dgm:pt modelId="{1392CF44-39B2-4C17-A6BC-688A2BC07EE4}" type="pres">
      <dgm:prSet presAssocID="{53A7300C-A574-4137-8F7B-2A884CE263F0}" presName="parentText" presStyleLbl="node1" presStyleIdx="2" presStyleCnt="3">
        <dgm:presLayoutVars>
          <dgm:chMax val="0"/>
          <dgm:bulletEnabled val="1"/>
        </dgm:presLayoutVars>
      </dgm:prSet>
      <dgm:spPr/>
    </dgm:pt>
    <dgm:pt modelId="{BEE9C3B7-FDDB-48A1-ACDF-EC57322161E3}" type="pres">
      <dgm:prSet presAssocID="{53A7300C-A574-4137-8F7B-2A884CE263F0}" presName="negativeSpace" presStyleCnt="0"/>
      <dgm:spPr/>
    </dgm:pt>
    <dgm:pt modelId="{256DCA09-93A2-44DA-9F72-21A2DE61B318}" type="pres">
      <dgm:prSet presAssocID="{53A7300C-A574-4137-8F7B-2A884CE263F0}" presName="childText" presStyleLbl="conFgAcc1" presStyleIdx="2" presStyleCnt="3">
        <dgm:presLayoutVars>
          <dgm:bulletEnabled val="1"/>
        </dgm:presLayoutVars>
      </dgm:prSet>
      <dgm:spPr/>
    </dgm:pt>
  </dgm:ptLst>
  <dgm:cxnLst>
    <dgm:cxn modelId="{34BC520B-4A63-4ADE-AFA9-FDEA3C05B512}" type="presOf" srcId="{6750AC01-D39D-4F3A-9DC8-2A211EE986A2}" destId="{08043315-DA55-4721-B54C-2723B1FCA395}" srcOrd="1" destOrd="0" presId="urn:microsoft.com/office/officeart/2005/8/layout/list1"/>
    <dgm:cxn modelId="{EAE02227-3796-4551-BCCB-187BADEED999}" type="presOf" srcId="{6750AC01-D39D-4F3A-9DC8-2A211EE986A2}" destId="{77AE53BC-44AB-4688-BB00-1A11D1CD20C7}" srcOrd="0" destOrd="0" presId="urn:microsoft.com/office/officeart/2005/8/layout/list1"/>
    <dgm:cxn modelId="{1614C75C-3B93-4FAF-9E8D-B4B59E9C7241}" type="presOf" srcId="{C6A882BE-5A82-404C-985C-2BFE71825DD0}" destId="{8807004B-27B9-4FDF-9D00-A376357C0B5A}" srcOrd="0" destOrd="0" presId="urn:microsoft.com/office/officeart/2005/8/layout/list1"/>
    <dgm:cxn modelId="{0B5DAE5F-BCDC-4BF7-A6E7-CF856886A64D}" srcId="{7E5AA53B-3EEE-4DE4-BB81-9044890C2946}" destId="{6750AC01-D39D-4F3A-9DC8-2A211EE986A2}" srcOrd="0" destOrd="0" parTransId="{720680DC-AAA4-4434-A582-60EBCC5BA355}" sibTransId="{CA077D98-8478-47EA-B6A9-99ACE60C64D4}"/>
    <dgm:cxn modelId="{A3D3C877-101B-4468-BC38-033DCAA8F7EE}" type="presOf" srcId="{C6A882BE-5A82-404C-985C-2BFE71825DD0}" destId="{A1AEDE64-7C8A-4071-B278-AB08B7CFAC0F}" srcOrd="1" destOrd="0" presId="urn:microsoft.com/office/officeart/2005/8/layout/list1"/>
    <dgm:cxn modelId="{F578787A-F49E-4BA7-9133-C7909339F196}" type="presOf" srcId="{7E5AA53B-3EEE-4DE4-BB81-9044890C2946}" destId="{D8A65B02-8144-447E-8005-8293C52B2F1B}" srcOrd="0" destOrd="0" presId="urn:microsoft.com/office/officeart/2005/8/layout/list1"/>
    <dgm:cxn modelId="{B5956DA5-9B88-4B91-8425-F1C74A0E8F1F}" srcId="{7E5AA53B-3EEE-4DE4-BB81-9044890C2946}" destId="{C6A882BE-5A82-404C-985C-2BFE71825DD0}" srcOrd="1" destOrd="0" parTransId="{B30349C6-F09A-45DF-82DD-C4ADEF54B96B}" sibTransId="{7845F1AD-55FA-47D1-9CC5-0B62869A20BC}"/>
    <dgm:cxn modelId="{1C759BC0-8FC2-40AF-A9D5-FE6AB0FAE485}" type="presOf" srcId="{53A7300C-A574-4137-8F7B-2A884CE263F0}" destId="{1392CF44-39B2-4C17-A6BC-688A2BC07EE4}" srcOrd="1" destOrd="0" presId="urn:microsoft.com/office/officeart/2005/8/layout/list1"/>
    <dgm:cxn modelId="{740319CA-B477-4000-A152-08C8DC1940C4}" srcId="{7E5AA53B-3EEE-4DE4-BB81-9044890C2946}" destId="{53A7300C-A574-4137-8F7B-2A884CE263F0}" srcOrd="2" destOrd="0" parTransId="{95F9A4DC-8082-453B-A192-05B0E9136893}" sibTransId="{6874FA1B-CCCF-47E7-B955-783B29F42CDC}"/>
    <dgm:cxn modelId="{7275FCFE-84FC-4251-95AA-A8A3B6561DA2}" type="presOf" srcId="{53A7300C-A574-4137-8F7B-2A884CE263F0}" destId="{5CDF9AE3-2077-40AD-81D8-40BA71DD93BE}" srcOrd="0" destOrd="0" presId="urn:microsoft.com/office/officeart/2005/8/layout/list1"/>
    <dgm:cxn modelId="{FD1F0C5E-E97F-4E6C-806C-CCFF00450D6A}" type="presParOf" srcId="{D8A65B02-8144-447E-8005-8293C52B2F1B}" destId="{723F9050-E93D-4543-BEB8-7C5573C3EBEC}" srcOrd="0" destOrd="0" presId="urn:microsoft.com/office/officeart/2005/8/layout/list1"/>
    <dgm:cxn modelId="{9215FDEE-979F-4C2C-BA6A-07FB06CE1ABD}" type="presParOf" srcId="{723F9050-E93D-4543-BEB8-7C5573C3EBEC}" destId="{77AE53BC-44AB-4688-BB00-1A11D1CD20C7}" srcOrd="0" destOrd="0" presId="urn:microsoft.com/office/officeart/2005/8/layout/list1"/>
    <dgm:cxn modelId="{F50120AE-2383-49B4-AA7F-3A0F870A79B4}" type="presParOf" srcId="{723F9050-E93D-4543-BEB8-7C5573C3EBEC}" destId="{08043315-DA55-4721-B54C-2723B1FCA395}" srcOrd="1" destOrd="0" presId="urn:microsoft.com/office/officeart/2005/8/layout/list1"/>
    <dgm:cxn modelId="{E3DB1EC9-9433-4977-8A6F-79EEC73A0A4E}" type="presParOf" srcId="{D8A65B02-8144-447E-8005-8293C52B2F1B}" destId="{D8714C16-09E5-453A-8D61-50A1DB07429D}" srcOrd="1" destOrd="0" presId="urn:microsoft.com/office/officeart/2005/8/layout/list1"/>
    <dgm:cxn modelId="{43A1FB5A-B5B4-4E23-8A8F-547DA853EF97}" type="presParOf" srcId="{D8A65B02-8144-447E-8005-8293C52B2F1B}" destId="{22351157-F8A9-4791-9299-BCC98ADDBA9F}" srcOrd="2" destOrd="0" presId="urn:microsoft.com/office/officeart/2005/8/layout/list1"/>
    <dgm:cxn modelId="{69226FE6-C657-425E-9E9B-215ABE871B6D}" type="presParOf" srcId="{D8A65B02-8144-447E-8005-8293C52B2F1B}" destId="{CE36AE39-2309-4793-B37A-4762A6C93F3B}" srcOrd="3" destOrd="0" presId="urn:microsoft.com/office/officeart/2005/8/layout/list1"/>
    <dgm:cxn modelId="{76A4848A-12C8-49CD-976C-608B1CC17E23}" type="presParOf" srcId="{D8A65B02-8144-447E-8005-8293C52B2F1B}" destId="{5352CC9E-3B62-4758-A35D-AF1C99E139A8}" srcOrd="4" destOrd="0" presId="urn:microsoft.com/office/officeart/2005/8/layout/list1"/>
    <dgm:cxn modelId="{1E2EE908-786A-4365-B051-2B9FE0BD6849}" type="presParOf" srcId="{5352CC9E-3B62-4758-A35D-AF1C99E139A8}" destId="{8807004B-27B9-4FDF-9D00-A376357C0B5A}" srcOrd="0" destOrd="0" presId="urn:microsoft.com/office/officeart/2005/8/layout/list1"/>
    <dgm:cxn modelId="{6E8BFC70-0B84-423A-A590-830B7B411E0C}" type="presParOf" srcId="{5352CC9E-3B62-4758-A35D-AF1C99E139A8}" destId="{A1AEDE64-7C8A-4071-B278-AB08B7CFAC0F}" srcOrd="1" destOrd="0" presId="urn:microsoft.com/office/officeart/2005/8/layout/list1"/>
    <dgm:cxn modelId="{05C4A503-48BF-40C0-A3BD-30A6BD185414}" type="presParOf" srcId="{D8A65B02-8144-447E-8005-8293C52B2F1B}" destId="{39F13AAD-6733-4388-B8FB-DD5E306FC98F}" srcOrd="5" destOrd="0" presId="urn:microsoft.com/office/officeart/2005/8/layout/list1"/>
    <dgm:cxn modelId="{55648561-773E-4FCE-A924-513A30D8BBBB}" type="presParOf" srcId="{D8A65B02-8144-447E-8005-8293C52B2F1B}" destId="{D024DA1C-4D2C-4CD8-A00D-EB16E3C8C204}" srcOrd="6" destOrd="0" presId="urn:microsoft.com/office/officeart/2005/8/layout/list1"/>
    <dgm:cxn modelId="{28016A82-EFBE-49EC-A2FD-BE02B9DF2F97}" type="presParOf" srcId="{D8A65B02-8144-447E-8005-8293C52B2F1B}" destId="{A5D03BB3-B130-48BA-86CC-2B30CCA4FB04}" srcOrd="7" destOrd="0" presId="urn:microsoft.com/office/officeart/2005/8/layout/list1"/>
    <dgm:cxn modelId="{8B4D817E-831B-4A1F-978B-0737DD7B1231}" type="presParOf" srcId="{D8A65B02-8144-447E-8005-8293C52B2F1B}" destId="{09DEF9CA-5513-48E7-BB27-0758EB489729}" srcOrd="8" destOrd="0" presId="urn:microsoft.com/office/officeart/2005/8/layout/list1"/>
    <dgm:cxn modelId="{887CFA50-36CC-4FB1-ABC1-BB55AA635572}" type="presParOf" srcId="{09DEF9CA-5513-48E7-BB27-0758EB489729}" destId="{5CDF9AE3-2077-40AD-81D8-40BA71DD93BE}" srcOrd="0" destOrd="0" presId="urn:microsoft.com/office/officeart/2005/8/layout/list1"/>
    <dgm:cxn modelId="{C4CBFC4D-7362-4CAF-8296-751A8940A753}" type="presParOf" srcId="{09DEF9CA-5513-48E7-BB27-0758EB489729}" destId="{1392CF44-39B2-4C17-A6BC-688A2BC07EE4}" srcOrd="1" destOrd="0" presId="urn:microsoft.com/office/officeart/2005/8/layout/list1"/>
    <dgm:cxn modelId="{F1190364-4140-47AA-AF4C-5BCB0165510F}" type="presParOf" srcId="{D8A65B02-8144-447E-8005-8293C52B2F1B}" destId="{BEE9C3B7-FDDB-48A1-ACDF-EC57322161E3}" srcOrd="9" destOrd="0" presId="urn:microsoft.com/office/officeart/2005/8/layout/list1"/>
    <dgm:cxn modelId="{DA5DB6B4-0C56-4CA2-8076-91EEF659FC33}" type="presParOf" srcId="{D8A65B02-8144-447E-8005-8293C52B2F1B}" destId="{256DCA09-93A2-44DA-9F72-21A2DE61B318}"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95540-9718-4B13-B35A-27E6EF9E800B}" type="doc">
      <dgm:prSet loTypeId="urn:microsoft.com/office/officeart/2008/layout/VerticalCurvedList" loCatId="list" qsTypeId="urn:microsoft.com/office/officeart/2005/8/quickstyle/simple1" qsCatId="simple" csTypeId="urn:microsoft.com/office/officeart/2005/8/colors/colorful1" csCatId="colorful"/>
      <dgm:spPr/>
      <dgm:t>
        <a:bodyPr/>
        <a:lstStyle/>
        <a:p>
          <a:endParaRPr lang="en-US"/>
        </a:p>
      </dgm:t>
    </dgm:pt>
    <dgm:pt modelId="{F7A59884-75C8-4BC1-A34B-FD2CC33372E5}">
      <dgm:prSet/>
      <dgm:spPr/>
      <dgm:t>
        <a:bodyPr/>
        <a:lstStyle/>
        <a:p>
          <a:r>
            <a:rPr lang="en-US" dirty="0"/>
            <a:t>Duration</a:t>
          </a:r>
        </a:p>
      </dgm:t>
    </dgm:pt>
    <dgm:pt modelId="{2A2BED80-49A7-4890-B4B3-4878B7D327E7}" type="parTrans" cxnId="{11112231-113F-4829-9708-60D88B5B57B3}">
      <dgm:prSet/>
      <dgm:spPr/>
      <dgm:t>
        <a:bodyPr/>
        <a:lstStyle/>
        <a:p>
          <a:endParaRPr lang="en-US"/>
        </a:p>
      </dgm:t>
    </dgm:pt>
    <dgm:pt modelId="{C1A31EC2-6BB7-48DA-9F9C-883A5B1AF47E}" type="sibTrans" cxnId="{11112231-113F-4829-9708-60D88B5B57B3}">
      <dgm:prSet/>
      <dgm:spPr/>
      <dgm:t>
        <a:bodyPr/>
        <a:lstStyle/>
        <a:p>
          <a:endParaRPr lang="en-US"/>
        </a:p>
      </dgm:t>
    </dgm:pt>
    <dgm:pt modelId="{118C3DE5-149E-4C33-8A1D-036FE1E65FB1}">
      <dgm:prSet/>
      <dgm:spPr/>
      <dgm:t>
        <a:bodyPr/>
        <a:lstStyle/>
        <a:p>
          <a:r>
            <a:rPr lang="en-US" dirty="0"/>
            <a:t>Tempo</a:t>
          </a:r>
        </a:p>
      </dgm:t>
    </dgm:pt>
    <dgm:pt modelId="{45FAD1C3-E412-4055-9DF6-E7C3A467E9FA}" type="parTrans" cxnId="{F6566F82-F997-4744-A41E-AF2E199F82BC}">
      <dgm:prSet/>
      <dgm:spPr/>
      <dgm:t>
        <a:bodyPr/>
        <a:lstStyle/>
        <a:p>
          <a:endParaRPr lang="en-US"/>
        </a:p>
      </dgm:t>
    </dgm:pt>
    <dgm:pt modelId="{3801CD89-BEA9-440E-BF44-456AFBF1EC54}" type="sibTrans" cxnId="{F6566F82-F997-4744-A41E-AF2E199F82BC}">
      <dgm:prSet/>
      <dgm:spPr/>
      <dgm:t>
        <a:bodyPr/>
        <a:lstStyle/>
        <a:p>
          <a:endParaRPr lang="en-US"/>
        </a:p>
      </dgm:t>
    </dgm:pt>
    <dgm:pt modelId="{BF595EC1-CFEA-47BB-9156-F427FE8B9DBE}">
      <dgm:prSet/>
      <dgm:spPr/>
      <dgm:t>
        <a:bodyPr/>
        <a:lstStyle/>
        <a:p>
          <a:r>
            <a:rPr lang="en-US" dirty="0"/>
            <a:t>Loudness</a:t>
          </a:r>
        </a:p>
      </dgm:t>
    </dgm:pt>
    <dgm:pt modelId="{3C6C7B5F-C0B4-4E95-A694-E85420D03FAF}" type="parTrans" cxnId="{148FABEA-A387-451D-844C-B71264266770}">
      <dgm:prSet/>
      <dgm:spPr/>
      <dgm:t>
        <a:bodyPr/>
        <a:lstStyle/>
        <a:p>
          <a:endParaRPr lang="en-US"/>
        </a:p>
      </dgm:t>
    </dgm:pt>
    <dgm:pt modelId="{465769D3-7F7D-4B41-9712-E72E6C7BA5EF}" type="sibTrans" cxnId="{148FABEA-A387-451D-844C-B71264266770}">
      <dgm:prSet/>
      <dgm:spPr/>
      <dgm:t>
        <a:bodyPr/>
        <a:lstStyle/>
        <a:p>
          <a:endParaRPr lang="en-US"/>
        </a:p>
      </dgm:t>
    </dgm:pt>
    <dgm:pt modelId="{61452D1A-511B-4964-A693-8B79268B1D47}">
      <dgm:prSet/>
      <dgm:spPr/>
      <dgm:t>
        <a:bodyPr/>
        <a:lstStyle/>
        <a:p>
          <a:r>
            <a:rPr lang="en-US" dirty="0"/>
            <a:t>Timbre</a:t>
          </a:r>
        </a:p>
      </dgm:t>
    </dgm:pt>
    <dgm:pt modelId="{002AD37F-E8B2-4062-93C2-A591A7A1DCB4}" type="parTrans" cxnId="{7C331052-721E-4CC5-A6A1-90A214DB670B}">
      <dgm:prSet/>
      <dgm:spPr/>
      <dgm:t>
        <a:bodyPr/>
        <a:lstStyle/>
        <a:p>
          <a:endParaRPr lang="en-US"/>
        </a:p>
      </dgm:t>
    </dgm:pt>
    <dgm:pt modelId="{599C4A87-6E34-4A25-A161-2C603E07BEB0}" type="sibTrans" cxnId="{7C331052-721E-4CC5-A6A1-90A214DB670B}">
      <dgm:prSet/>
      <dgm:spPr/>
      <dgm:t>
        <a:bodyPr/>
        <a:lstStyle/>
        <a:p>
          <a:endParaRPr lang="en-US"/>
        </a:p>
      </dgm:t>
    </dgm:pt>
    <dgm:pt modelId="{15853900-A6F2-4A42-B96E-CF710025E522}">
      <dgm:prSet/>
      <dgm:spPr/>
      <dgm:t>
        <a:bodyPr/>
        <a:lstStyle/>
        <a:p>
          <a:r>
            <a:rPr lang="en-US" dirty="0"/>
            <a:t>Energy</a:t>
          </a:r>
        </a:p>
      </dgm:t>
    </dgm:pt>
    <dgm:pt modelId="{E462EC0E-A869-416E-9609-65A2BBF69A61}" type="parTrans" cxnId="{A5A2D892-220E-4EEF-8317-37DB42C17BD9}">
      <dgm:prSet/>
      <dgm:spPr/>
      <dgm:t>
        <a:bodyPr/>
        <a:lstStyle/>
        <a:p>
          <a:endParaRPr lang="en-US"/>
        </a:p>
      </dgm:t>
    </dgm:pt>
    <dgm:pt modelId="{CAB8572C-9D02-43D9-B48E-4986B094CEAF}" type="sibTrans" cxnId="{A5A2D892-220E-4EEF-8317-37DB42C17BD9}">
      <dgm:prSet/>
      <dgm:spPr/>
      <dgm:t>
        <a:bodyPr/>
        <a:lstStyle/>
        <a:p>
          <a:endParaRPr lang="en-US"/>
        </a:p>
      </dgm:t>
    </dgm:pt>
    <dgm:pt modelId="{03498069-F895-4D73-8F4B-CB60D143B082}">
      <dgm:prSet/>
      <dgm:spPr/>
      <dgm:t>
        <a:bodyPr/>
        <a:lstStyle/>
        <a:p>
          <a:r>
            <a:rPr lang="en-US" dirty="0"/>
            <a:t>Danceability</a:t>
          </a:r>
        </a:p>
      </dgm:t>
    </dgm:pt>
    <dgm:pt modelId="{BD5CFE9B-76C0-4F95-A26B-A0A3C8CB25C4}" type="parTrans" cxnId="{814F966C-B801-4D4F-A30E-373A4CF48D5F}">
      <dgm:prSet/>
      <dgm:spPr/>
      <dgm:t>
        <a:bodyPr/>
        <a:lstStyle/>
        <a:p>
          <a:endParaRPr lang="en-US"/>
        </a:p>
      </dgm:t>
    </dgm:pt>
    <dgm:pt modelId="{219328E9-F3D9-4E30-86E4-E3EA0C28D56A}" type="sibTrans" cxnId="{814F966C-B801-4D4F-A30E-373A4CF48D5F}">
      <dgm:prSet/>
      <dgm:spPr/>
      <dgm:t>
        <a:bodyPr/>
        <a:lstStyle/>
        <a:p>
          <a:endParaRPr lang="en-US"/>
        </a:p>
      </dgm:t>
    </dgm:pt>
    <dgm:pt modelId="{F4F9B58C-6DAE-40B6-A8F9-AD982E837726}" type="pres">
      <dgm:prSet presAssocID="{65295540-9718-4B13-B35A-27E6EF9E800B}" presName="Name0" presStyleCnt="0">
        <dgm:presLayoutVars>
          <dgm:chMax val="7"/>
          <dgm:chPref val="7"/>
          <dgm:dir/>
        </dgm:presLayoutVars>
      </dgm:prSet>
      <dgm:spPr/>
    </dgm:pt>
    <dgm:pt modelId="{CC9BC48A-CE47-4DB9-9E8E-FD25A413D32A}" type="pres">
      <dgm:prSet presAssocID="{65295540-9718-4B13-B35A-27E6EF9E800B}" presName="Name1" presStyleCnt="0"/>
      <dgm:spPr/>
    </dgm:pt>
    <dgm:pt modelId="{1127AD92-CF33-499A-83B2-5B4A2EAFCF7B}" type="pres">
      <dgm:prSet presAssocID="{65295540-9718-4B13-B35A-27E6EF9E800B}" presName="cycle" presStyleCnt="0"/>
      <dgm:spPr/>
    </dgm:pt>
    <dgm:pt modelId="{50F0048A-6381-4244-97BE-795A9C090BC5}" type="pres">
      <dgm:prSet presAssocID="{65295540-9718-4B13-B35A-27E6EF9E800B}" presName="srcNode" presStyleLbl="node1" presStyleIdx="0" presStyleCnt="6"/>
      <dgm:spPr/>
    </dgm:pt>
    <dgm:pt modelId="{0B76662A-41A6-45E3-824E-5818B9286476}" type="pres">
      <dgm:prSet presAssocID="{65295540-9718-4B13-B35A-27E6EF9E800B}" presName="conn" presStyleLbl="parChTrans1D2" presStyleIdx="0" presStyleCnt="1"/>
      <dgm:spPr/>
    </dgm:pt>
    <dgm:pt modelId="{DF17DE4D-31BC-4AE1-9826-3FF9A6391510}" type="pres">
      <dgm:prSet presAssocID="{65295540-9718-4B13-B35A-27E6EF9E800B}" presName="extraNode" presStyleLbl="node1" presStyleIdx="0" presStyleCnt="6"/>
      <dgm:spPr/>
    </dgm:pt>
    <dgm:pt modelId="{15FBAD9F-7BC2-43ED-8117-1DD59E1D6662}" type="pres">
      <dgm:prSet presAssocID="{65295540-9718-4B13-B35A-27E6EF9E800B}" presName="dstNode" presStyleLbl="node1" presStyleIdx="0" presStyleCnt="6"/>
      <dgm:spPr/>
    </dgm:pt>
    <dgm:pt modelId="{7197D51C-38D7-4784-8AE2-63171FAF10A8}" type="pres">
      <dgm:prSet presAssocID="{F7A59884-75C8-4BC1-A34B-FD2CC33372E5}" presName="text_1" presStyleLbl="node1" presStyleIdx="0" presStyleCnt="6">
        <dgm:presLayoutVars>
          <dgm:bulletEnabled val="1"/>
        </dgm:presLayoutVars>
      </dgm:prSet>
      <dgm:spPr/>
    </dgm:pt>
    <dgm:pt modelId="{5B76F1E1-F687-459A-A100-A34D924ED873}" type="pres">
      <dgm:prSet presAssocID="{F7A59884-75C8-4BC1-A34B-FD2CC33372E5}" presName="accent_1" presStyleCnt="0"/>
      <dgm:spPr/>
    </dgm:pt>
    <dgm:pt modelId="{76E59AC9-8B52-49A0-9D9F-CC3049FA8758}" type="pres">
      <dgm:prSet presAssocID="{F7A59884-75C8-4BC1-A34B-FD2CC33372E5}" presName="accentRepeatNode" presStyleLbl="solidFgAcc1" presStyleIdx="0" presStyleCnt="6"/>
      <dgm:spPr/>
    </dgm:pt>
    <dgm:pt modelId="{8E1D8BBC-1C9D-4275-A976-91702821AC17}" type="pres">
      <dgm:prSet presAssocID="{118C3DE5-149E-4C33-8A1D-036FE1E65FB1}" presName="text_2" presStyleLbl="node1" presStyleIdx="1" presStyleCnt="6">
        <dgm:presLayoutVars>
          <dgm:bulletEnabled val="1"/>
        </dgm:presLayoutVars>
      </dgm:prSet>
      <dgm:spPr/>
    </dgm:pt>
    <dgm:pt modelId="{712BDE62-26E3-4991-9360-87A01745B795}" type="pres">
      <dgm:prSet presAssocID="{118C3DE5-149E-4C33-8A1D-036FE1E65FB1}" presName="accent_2" presStyleCnt="0"/>
      <dgm:spPr/>
    </dgm:pt>
    <dgm:pt modelId="{AA6177B0-9884-4344-B954-17EC2AC4A17E}" type="pres">
      <dgm:prSet presAssocID="{118C3DE5-149E-4C33-8A1D-036FE1E65FB1}" presName="accentRepeatNode" presStyleLbl="solidFgAcc1" presStyleIdx="1" presStyleCnt="6"/>
      <dgm:spPr/>
    </dgm:pt>
    <dgm:pt modelId="{D8824994-62E3-4736-980E-2CEE6CC40B68}" type="pres">
      <dgm:prSet presAssocID="{BF595EC1-CFEA-47BB-9156-F427FE8B9DBE}" presName="text_3" presStyleLbl="node1" presStyleIdx="2" presStyleCnt="6">
        <dgm:presLayoutVars>
          <dgm:bulletEnabled val="1"/>
        </dgm:presLayoutVars>
      </dgm:prSet>
      <dgm:spPr/>
    </dgm:pt>
    <dgm:pt modelId="{D32C29D3-B9FB-4913-8D76-736EFC7E3C38}" type="pres">
      <dgm:prSet presAssocID="{BF595EC1-CFEA-47BB-9156-F427FE8B9DBE}" presName="accent_3" presStyleCnt="0"/>
      <dgm:spPr/>
    </dgm:pt>
    <dgm:pt modelId="{1D731BB1-7831-4FF1-915F-D46D646CEB31}" type="pres">
      <dgm:prSet presAssocID="{BF595EC1-CFEA-47BB-9156-F427FE8B9DBE}" presName="accentRepeatNode" presStyleLbl="solidFgAcc1" presStyleIdx="2" presStyleCnt="6"/>
      <dgm:spPr/>
    </dgm:pt>
    <dgm:pt modelId="{FFB3E149-EBA5-4A46-834F-22BC8099A84E}" type="pres">
      <dgm:prSet presAssocID="{61452D1A-511B-4964-A693-8B79268B1D47}" presName="text_4" presStyleLbl="node1" presStyleIdx="3" presStyleCnt="6">
        <dgm:presLayoutVars>
          <dgm:bulletEnabled val="1"/>
        </dgm:presLayoutVars>
      </dgm:prSet>
      <dgm:spPr/>
    </dgm:pt>
    <dgm:pt modelId="{5F1B02E4-A522-4D31-8670-5D2740BC46B1}" type="pres">
      <dgm:prSet presAssocID="{61452D1A-511B-4964-A693-8B79268B1D47}" presName="accent_4" presStyleCnt="0"/>
      <dgm:spPr/>
    </dgm:pt>
    <dgm:pt modelId="{9A30C816-4344-4AEA-9F94-91D765962E9A}" type="pres">
      <dgm:prSet presAssocID="{61452D1A-511B-4964-A693-8B79268B1D47}" presName="accentRepeatNode" presStyleLbl="solidFgAcc1" presStyleIdx="3" presStyleCnt="6"/>
      <dgm:spPr/>
    </dgm:pt>
    <dgm:pt modelId="{393CC3A3-DE84-4119-8082-756EF51CC005}" type="pres">
      <dgm:prSet presAssocID="{15853900-A6F2-4A42-B96E-CF710025E522}" presName="text_5" presStyleLbl="node1" presStyleIdx="4" presStyleCnt="6">
        <dgm:presLayoutVars>
          <dgm:bulletEnabled val="1"/>
        </dgm:presLayoutVars>
      </dgm:prSet>
      <dgm:spPr/>
    </dgm:pt>
    <dgm:pt modelId="{A7D78CAD-D695-416C-8B4B-735072A88564}" type="pres">
      <dgm:prSet presAssocID="{15853900-A6F2-4A42-B96E-CF710025E522}" presName="accent_5" presStyleCnt="0"/>
      <dgm:spPr/>
    </dgm:pt>
    <dgm:pt modelId="{C48FC1B7-9259-4CAF-9C12-1EB9ABA30CE2}" type="pres">
      <dgm:prSet presAssocID="{15853900-A6F2-4A42-B96E-CF710025E522}" presName="accentRepeatNode" presStyleLbl="solidFgAcc1" presStyleIdx="4" presStyleCnt="6"/>
      <dgm:spPr/>
    </dgm:pt>
    <dgm:pt modelId="{5F26669D-CAA9-40EC-85CE-B380815E3885}" type="pres">
      <dgm:prSet presAssocID="{03498069-F895-4D73-8F4B-CB60D143B082}" presName="text_6" presStyleLbl="node1" presStyleIdx="5" presStyleCnt="6">
        <dgm:presLayoutVars>
          <dgm:bulletEnabled val="1"/>
        </dgm:presLayoutVars>
      </dgm:prSet>
      <dgm:spPr/>
    </dgm:pt>
    <dgm:pt modelId="{26E8D420-357C-4B66-83B5-710E871E7496}" type="pres">
      <dgm:prSet presAssocID="{03498069-F895-4D73-8F4B-CB60D143B082}" presName="accent_6" presStyleCnt="0"/>
      <dgm:spPr/>
    </dgm:pt>
    <dgm:pt modelId="{F81F6720-0A61-498A-877B-509C3E5DA27F}" type="pres">
      <dgm:prSet presAssocID="{03498069-F895-4D73-8F4B-CB60D143B082}" presName="accentRepeatNode" presStyleLbl="solidFgAcc1" presStyleIdx="5" presStyleCnt="6"/>
      <dgm:spPr/>
    </dgm:pt>
  </dgm:ptLst>
  <dgm:cxnLst>
    <dgm:cxn modelId="{52A6B010-BD2E-479C-A483-41E9D0DFCEB3}" type="presOf" srcId="{03498069-F895-4D73-8F4B-CB60D143B082}" destId="{5F26669D-CAA9-40EC-85CE-B380815E3885}" srcOrd="0" destOrd="0" presId="urn:microsoft.com/office/officeart/2008/layout/VerticalCurvedList"/>
    <dgm:cxn modelId="{11112231-113F-4829-9708-60D88B5B57B3}" srcId="{65295540-9718-4B13-B35A-27E6EF9E800B}" destId="{F7A59884-75C8-4BC1-A34B-FD2CC33372E5}" srcOrd="0" destOrd="0" parTransId="{2A2BED80-49A7-4890-B4B3-4878B7D327E7}" sibTransId="{C1A31EC2-6BB7-48DA-9F9C-883A5B1AF47E}"/>
    <dgm:cxn modelId="{814F966C-B801-4D4F-A30E-373A4CF48D5F}" srcId="{65295540-9718-4B13-B35A-27E6EF9E800B}" destId="{03498069-F895-4D73-8F4B-CB60D143B082}" srcOrd="5" destOrd="0" parTransId="{BD5CFE9B-76C0-4F95-A26B-A0A3C8CB25C4}" sibTransId="{219328E9-F3D9-4E30-86E4-E3EA0C28D56A}"/>
    <dgm:cxn modelId="{7C331052-721E-4CC5-A6A1-90A214DB670B}" srcId="{65295540-9718-4B13-B35A-27E6EF9E800B}" destId="{61452D1A-511B-4964-A693-8B79268B1D47}" srcOrd="3" destOrd="0" parTransId="{002AD37F-E8B2-4062-93C2-A591A7A1DCB4}" sibTransId="{599C4A87-6E34-4A25-A161-2C603E07BEB0}"/>
    <dgm:cxn modelId="{01D41478-2669-477D-81E2-CF5CD0A7A398}" type="presOf" srcId="{C1A31EC2-6BB7-48DA-9F9C-883A5B1AF47E}" destId="{0B76662A-41A6-45E3-824E-5818B9286476}" srcOrd="0" destOrd="0" presId="urn:microsoft.com/office/officeart/2008/layout/VerticalCurvedList"/>
    <dgm:cxn modelId="{F6566F82-F997-4744-A41E-AF2E199F82BC}" srcId="{65295540-9718-4B13-B35A-27E6EF9E800B}" destId="{118C3DE5-149E-4C33-8A1D-036FE1E65FB1}" srcOrd="1" destOrd="0" parTransId="{45FAD1C3-E412-4055-9DF6-E7C3A467E9FA}" sibTransId="{3801CD89-BEA9-440E-BF44-456AFBF1EC54}"/>
    <dgm:cxn modelId="{A5A2D892-220E-4EEF-8317-37DB42C17BD9}" srcId="{65295540-9718-4B13-B35A-27E6EF9E800B}" destId="{15853900-A6F2-4A42-B96E-CF710025E522}" srcOrd="4" destOrd="0" parTransId="{E462EC0E-A869-416E-9609-65A2BBF69A61}" sibTransId="{CAB8572C-9D02-43D9-B48E-4986B094CEAF}"/>
    <dgm:cxn modelId="{3067DAB5-3686-4353-A76D-29970E058499}" type="presOf" srcId="{65295540-9718-4B13-B35A-27E6EF9E800B}" destId="{F4F9B58C-6DAE-40B6-A8F9-AD982E837726}" srcOrd="0" destOrd="0" presId="urn:microsoft.com/office/officeart/2008/layout/VerticalCurvedList"/>
    <dgm:cxn modelId="{109334BA-4AC2-42B8-8AC8-818C9AF2DE7C}" type="presOf" srcId="{F7A59884-75C8-4BC1-A34B-FD2CC33372E5}" destId="{7197D51C-38D7-4784-8AE2-63171FAF10A8}" srcOrd="0" destOrd="0" presId="urn:microsoft.com/office/officeart/2008/layout/VerticalCurvedList"/>
    <dgm:cxn modelId="{E042E0CF-AD90-4B86-8F9D-65D3B638602B}" type="presOf" srcId="{15853900-A6F2-4A42-B96E-CF710025E522}" destId="{393CC3A3-DE84-4119-8082-756EF51CC005}" srcOrd="0" destOrd="0" presId="urn:microsoft.com/office/officeart/2008/layout/VerticalCurvedList"/>
    <dgm:cxn modelId="{8C99FAD7-AD77-47E6-9B76-5BCC92E12262}" type="presOf" srcId="{118C3DE5-149E-4C33-8A1D-036FE1E65FB1}" destId="{8E1D8BBC-1C9D-4275-A976-91702821AC17}" srcOrd="0" destOrd="0" presId="urn:microsoft.com/office/officeart/2008/layout/VerticalCurvedList"/>
    <dgm:cxn modelId="{148FABEA-A387-451D-844C-B71264266770}" srcId="{65295540-9718-4B13-B35A-27E6EF9E800B}" destId="{BF595EC1-CFEA-47BB-9156-F427FE8B9DBE}" srcOrd="2" destOrd="0" parTransId="{3C6C7B5F-C0B4-4E95-A694-E85420D03FAF}" sibTransId="{465769D3-7F7D-4B41-9712-E72E6C7BA5EF}"/>
    <dgm:cxn modelId="{9DC8A8F3-613E-438F-A1C4-5224D6A5789B}" type="presOf" srcId="{BF595EC1-CFEA-47BB-9156-F427FE8B9DBE}" destId="{D8824994-62E3-4736-980E-2CEE6CC40B68}" srcOrd="0" destOrd="0" presId="urn:microsoft.com/office/officeart/2008/layout/VerticalCurvedList"/>
    <dgm:cxn modelId="{9A3E75FA-7944-4DD5-AE60-45B43B9206BC}" type="presOf" srcId="{61452D1A-511B-4964-A693-8B79268B1D47}" destId="{FFB3E149-EBA5-4A46-834F-22BC8099A84E}" srcOrd="0" destOrd="0" presId="urn:microsoft.com/office/officeart/2008/layout/VerticalCurvedList"/>
    <dgm:cxn modelId="{9C912BBA-6E6E-4202-9D5C-FAA876326A2B}" type="presParOf" srcId="{F4F9B58C-6DAE-40B6-A8F9-AD982E837726}" destId="{CC9BC48A-CE47-4DB9-9E8E-FD25A413D32A}" srcOrd="0" destOrd="0" presId="urn:microsoft.com/office/officeart/2008/layout/VerticalCurvedList"/>
    <dgm:cxn modelId="{3035BD80-6E39-469F-986E-2F77017BE404}" type="presParOf" srcId="{CC9BC48A-CE47-4DB9-9E8E-FD25A413D32A}" destId="{1127AD92-CF33-499A-83B2-5B4A2EAFCF7B}" srcOrd="0" destOrd="0" presId="urn:microsoft.com/office/officeart/2008/layout/VerticalCurvedList"/>
    <dgm:cxn modelId="{772B4149-DBF5-4ED6-9544-DFF67D10BC5F}" type="presParOf" srcId="{1127AD92-CF33-499A-83B2-5B4A2EAFCF7B}" destId="{50F0048A-6381-4244-97BE-795A9C090BC5}" srcOrd="0" destOrd="0" presId="urn:microsoft.com/office/officeart/2008/layout/VerticalCurvedList"/>
    <dgm:cxn modelId="{1D29CE10-976C-4FB6-9F61-06F11B2B8F73}" type="presParOf" srcId="{1127AD92-CF33-499A-83B2-5B4A2EAFCF7B}" destId="{0B76662A-41A6-45E3-824E-5818B9286476}" srcOrd="1" destOrd="0" presId="urn:microsoft.com/office/officeart/2008/layout/VerticalCurvedList"/>
    <dgm:cxn modelId="{CFA81ABE-9349-40DC-B9D3-6877E5D0D4C4}" type="presParOf" srcId="{1127AD92-CF33-499A-83B2-5B4A2EAFCF7B}" destId="{DF17DE4D-31BC-4AE1-9826-3FF9A6391510}" srcOrd="2" destOrd="0" presId="urn:microsoft.com/office/officeart/2008/layout/VerticalCurvedList"/>
    <dgm:cxn modelId="{4235D5AE-7C6D-4116-A7AE-4793066D8F28}" type="presParOf" srcId="{1127AD92-CF33-499A-83B2-5B4A2EAFCF7B}" destId="{15FBAD9F-7BC2-43ED-8117-1DD59E1D6662}" srcOrd="3" destOrd="0" presId="urn:microsoft.com/office/officeart/2008/layout/VerticalCurvedList"/>
    <dgm:cxn modelId="{E33CBDA9-EF51-4418-B171-C165BEB22DAE}" type="presParOf" srcId="{CC9BC48A-CE47-4DB9-9E8E-FD25A413D32A}" destId="{7197D51C-38D7-4784-8AE2-63171FAF10A8}" srcOrd="1" destOrd="0" presId="urn:microsoft.com/office/officeart/2008/layout/VerticalCurvedList"/>
    <dgm:cxn modelId="{088E5B16-0454-48F7-9077-2B30AA2604C2}" type="presParOf" srcId="{CC9BC48A-CE47-4DB9-9E8E-FD25A413D32A}" destId="{5B76F1E1-F687-459A-A100-A34D924ED873}" srcOrd="2" destOrd="0" presId="urn:microsoft.com/office/officeart/2008/layout/VerticalCurvedList"/>
    <dgm:cxn modelId="{51B7FE15-BC1C-4F85-B54C-0B1DB45F6407}" type="presParOf" srcId="{5B76F1E1-F687-459A-A100-A34D924ED873}" destId="{76E59AC9-8B52-49A0-9D9F-CC3049FA8758}" srcOrd="0" destOrd="0" presId="urn:microsoft.com/office/officeart/2008/layout/VerticalCurvedList"/>
    <dgm:cxn modelId="{D8C726CE-3476-4D50-A3A2-DB4D2DCAA48E}" type="presParOf" srcId="{CC9BC48A-CE47-4DB9-9E8E-FD25A413D32A}" destId="{8E1D8BBC-1C9D-4275-A976-91702821AC17}" srcOrd="3" destOrd="0" presId="urn:microsoft.com/office/officeart/2008/layout/VerticalCurvedList"/>
    <dgm:cxn modelId="{BD924603-FA71-4954-8D54-E9317EF70408}" type="presParOf" srcId="{CC9BC48A-CE47-4DB9-9E8E-FD25A413D32A}" destId="{712BDE62-26E3-4991-9360-87A01745B795}" srcOrd="4" destOrd="0" presId="urn:microsoft.com/office/officeart/2008/layout/VerticalCurvedList"/>
    <dgm:cxn modelId="{518BA79A-E385-4EF2-A8C4-F3DB80901781}" type="presParOf" srcId="{712BDE62-26E3-4991-9360-87A01745B795}" destId="{AA6177B0-9884-4344-B954-17EC2AC4A17E}" srcOrd="0" destOrd="0" presId="urn:microsoft.com/office/officeart/2008/layout/VerticalCurvedList"/>
    <dgm:cxn modelId="{F2CD26C9-096B-49BD-B6F3-39C8B7281DD0}" type="presParOf" srcId="{CC9BC48A-CE47-4DB9-9E8E-FD25A413D32A}" destId="{D8824994-62E3-4736-980E-2CEE6CC40B68}" srcOrd="5" destOrd="0" presId="urn:microsoft.com/office/officeart/2008/layout/VerticalCurvedList"/>
    <dgm:cxn modelId="{96820582-402D-4AA8-BEAE-1D706064705F}" type="presParOf" srcId="{CC9BC48A-CE47-4DB9-9E8E-FD25A413D32A}" destId="{D32C29D3-B9FB-4913-8D76-736EFC7E3C38}" srcOrd="6" destOrd="0" presId="urn:microsoft.com/office/officeart/2008/layout/VerticalCurvedList"/>
    <dgm:cxn modelId="{52839874-5429-4394-9CB7-ACE716A882E3}" type="presParOf" srcId="{D32C29D3-B9FB-4913-8D76-736EFC7E3C38}" destId="{1D731BB1-7831-4FF1-915F-D46D646CEB31}" srcOrd="0" destOrd="0" presId="urn:microsoft.com/office/officeart/2008/layout/VerticalCurvedList"/>
    <dgm:cxn modelId="{2BF8002F-1687-4E5F-AF1D-8F363AE1683E}" type="presParOf" srcId="{CC9BC48A-CE47-4DB9-9E8E-FD25A413D32A}" destId="{FFB3E149-EBA5-4A46-834F-22BC8099A84E}" srcOrd="7" destOrd="0" presId="urn:microsoft.com/office/officeart/2008/layout/VerticalCurvedList"/>
    <dgm:cxn modelId="{40015C80-606F-4B86-ADF5-40EBBB1C2515}" type="presParOf" srcId="{CC9BC48A-CE47-4DB9-9E8E-FD25A413D32A}" destId="{5F1B02E4-A522-4D31-8670-5D2740BC46B1}" srcOrd="8" destOrd="0" presId="urn:microsoft.com/office/officeart/2008/layout/VerticalCurvedList"/>
    <dgm:cxn modelId="{87901BBC-819F-4566-AEAA-05703B6FF4CC}" type="presParOf" srcId="{5F1B02E4-A522-4D31-8670-5D2740BC46B1}" destId="{9A30C816-4344-4AEA-9F94-91D765962E9A}" srcOrd="0" destOrd="0" presId="urn:microsoft.com/office/officeart/2008/layout/VerticalCurvedList"/>
    <dgm:cxn modelId="{F18BA289-15F5-4EB2-8ED0-920C45C2BF06}" type="presParOf" srcId="{CC9BC48A-CE47-4DB9-9E8E-FD25A413D32A}" destId="{393CC3A3-DE84-4119-8082-756EF51CC005}" srcOrd="9" destOrd="0" presId="urn:microsoft.com/office/officeart/2008/layout/VerticalCurvedList"/>
    <dgm:cxn modelId="{C3A50DFD-5298-41A6-91A4-48CF0F1C3643}" type="presParOf" srcId="{CC9BC48A-CE47-4DB9-9E8E-FD25A413D32A}" destId="{A7D78CAD-D695-416C-8B4B-735072A88564}" srcOrd="10" destOrd="0" presId="urn:microsoft.com/office/officeart/2008/layout/VerticalCurvedList"/>
    <dgm:cxn modelId="{E992DF53-491D-4C64-B93B-84DBCC239B3A}" type="presParOf" srcId="{A7D78CAD-D695-416C-8B4B-735072A88564}" destId="{C48FC1B7-9259-4CAF-9C12-1EB9ABA30CE2}" srcOrd="0" destOrd="0" presId="urn:microsoft.com/office/officeart/2008/layout/VerticalCurvedList"/>
    <dgm:cxn modelId="{762DB297-9443-4ACE-8A79-09A75B76CB05}" type="presParOf" srcId="{CC9BC48A-CE47-4DB9-9E8E-FD25A413D32A}" destId="{5F26669D-CAA9-40EC-85CE-B380815E3885}" srcOrd="11" destOrd="0" presId="urn:microsoft.com/office/officeart/2008/layout/VerticalCurvedList"/>
    <dgm:cxn modelId="{B242BED9-6554-440D-9E00-F50831891A08}" type="presParOf" srcId="{CC9BC48A-CE47-4DB9-9E8E-FD25A413D32A}" destId="{26E8D420-357C-4B66-83B5-710E871E7496}" srcOrd="12" destOrd="0" presId="urn:microsoft.com/office/officeart/2008/layout/VerticalCurvedList"/>
    <dgm:cxn modelId="{78EBFE1D-5BCC-4203-A26C-037328E7AF03}" type="presParOf" srcId="{26E8D420-357C-4B66-83B5-710E871E7496}" destId="{F81F6720-0A61-498A-877B-509C3E5DA2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22243C-12CA-4E89-AF7C-4C98B9F145FB}"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AAB625B2-BCC9-4468-B58C-16C054616AC7}">
      <dgm:prSet/>
      <dgm:spPr/>
      <dgm:t>
        <a:bodyPr/>
        <a:lstStyle/>
        <a:p>
          <a:r>
            <a:rPr lang="en-US" dirty="0"/>
            <a:t>Fetch data from Spotify</a:t>
          </a:r>
        </a:p>
      </dgm:t>
    </dgm:pt>
    <dgm:pt modelId="{9BFEA944-F98C-4733-9B69-8E0F3387A368}" type="parTrans" cxnId="{CF620E0F-31C6-488E-846F-421F202FB6CE}">
      <dgm:prSet/>
      <dgm:spPr/>
      <dgm:t>
        <a:bodyPr/>
        <a:lstStyle/>
        <a:p>
          <a:endParaRPr lang="en-US"/>
        </a:p>
      </dgm:t>
    </dgm:pt>
    <dgm:pt modelId="{71E70212-062A-4D51-B5C9-8386505715B1}" type="sibTrans" cxnId="{CF620E0F-31C6-488E-846F-421F202FB6CE}">
      <dgm:prSet/>
      <dgm:spPr/>
      <dgm:t>
        <a:bodyPr/>
        <a:lstStyle/>
        <a:p>
          <a:endParaRPr lang="en-US"/>
        </a:p>
      </dgm:t>
    </dgm:pt>
    <dgm:pt modelId="{00AB7213-7128-439C-B1E0-B78908FB9B29}">
      <dgm:prSet/>
      <dgm:spPr/>
      <dgm:t>
        <a:bodyPr/>
        <a:lstStyle/>
        <a:p>
          <a:r>
            <a:rPr lang="en-US" dirty="0"/>
            <a:t>Preprocess data</a:t>
          </a:r>
        </a:p>
      </dgm:t>
    </dgm:pt>
    <dgm:pt modelId="{6AD9A1EB-E8FA-45A8-975F-2EF052B93051}" type="parTrans" cxnId="{38FE9BB9-54DA-453A-B5EE-7AA1A7AEECC3}">
      <dgm:prSet/>
      <dgm:spPr/>
      <dgm:t>
        <a:bodyPr/>
        <a:lstStyle/>
        <a:p>
          <a:endParaRPr lang="en-US"/>
        </a:p>
      </dgm:t>
    </dgm:pt>
    <dgm:pt modelId="{25EDA63B-B26F-4D8C-A325-C8DE6A864712}" type="sibTrans" cxnId="{38FE9BB9-54DA-453A-B5EE-7AA1A7AEECC3}">
      <dgm:prSet/>
      <dgm:spPr/>
      <dgm:t>
        <a:bodyPr/>
        <a:lstStyle/>
        <a:p>
          <a:endParaRPr lang="en-US"/>
        </a:p>
      </dgm:t>
    </dgm:pt>
    <dgm:pt modelId="{0D1010E7-28D5-4B05-9EA6-BAFE3B071F32}">
      <dgm:prSet/>
      <dgm:spPr/>
      <dgm:t>
        <a:bodyPr/>
        <a:lstStyle/>
        <a:p>
          <a:r>
            <a:rPr lang="en-US" dirty="0"/>
            <a:t>Build different models</a:t>
          </a:r>
        </a:p>
      </dgm:t>
    </dgm:pt>
    <dgm:pt modelId="{C393CA6C-007B-49A8-A72D-DC313DA4028B}" type="parTrans" cxnId="{F1ECF6B3-F33F-49ED-B8B1-BE31896C49B3}">
      <dgm:prSet/>
      <dgm:spPr/>
      <dgm:t>
        <a:bodyPr/>
        <a:lstStyle/>
        <a:p>
          <a:endParaRPr lang="en-US"/>
        </a:p>
      </dgm:t>
    </dgm:pt>
    <dgm:pt modelId="{06253F6D-AB81-4E25-8E7F-E22C48868761}" type="sibTrans" cxnId="{F1ECF6B3-F33F-49ED-B8B1-BE31896C49B3}">
      <dgm:prSet/>
      <dgm:spPr/>
      <dgm:t>
        <a:bodyPr/>
        <a:lstStyle/>
        <a:p>
          <a:endParaRPr lang="en-US"/>
        </a:p>
      </dgm:t>
    </dgm:pt>
    <dgm:pt modelId="{B272749B-5ABB-44DE-B839-24D5FA6E1BFA}">
      <dgm:prSet/>
      <dgm:spPr/>
      <dgm:t>
        <a:bodyPr/>
        <a:lstStyle/>
        <a:p>
          <a:r>
            <a:rPr lang="en-US" dirty="0"/>
            <a:t>Compare different results</a:t>
          </a:r>
        </a:p>
      </dgm:t>
    </dgm:pt>
    <dgm:pt modelId="{408C5860-5E54-4812-A00B-F46F8511F608}" type="parTrans" cxnId="{95629F4F-E80A-4B2A-9177-9088ED87D1B5}">
      <dgm:prSet/>
      <dgm:spPr/>
      <dgm:t>
        <a:bodyPr/>
        <a:lstStyle/>
        <a:p>
          <a:endParaRPr lang="en-US"/>
        </a:p>
      </dgm:t>
    </dgm:pt>
    <dgm:pt modelId="{EF50A7CA-029B-4D0A-8B17-36B18C977E8A}" type="sibTrans" cxnId="{95629F4F-E80A-4B2A-9177-9088ED87D1B5}">
      <dgm:prSet/>
      <dgm:spPr/>
      <dgm:t>
        <a:bodyPr/>
        <a:lstStyle/>
        <a:p>
          <a:endParaRPr lang="en-US"/>
        </a:p>
      </dgm:t>
    </dgm:pt>
    <dgm:pt modelId="{07900BE8-C784-4B9C-A4B2-FE369FE8295C}">
      <dgm:prSet/>
      <dgm:spPr/>
      <dgm:t>
        <a:bodyPr/>
        <a:lstStyle/>
        <a:p>
          <a:r>
            <a:rPr lang="en-US" dirty="0"/>
            <a:t>Predictions and Accuracy</a:t>
          </a:r>
        </a:p>
      </dgm:t>
    </dgm:pt>
    <dgm:pt modelId="{71342F7B-464D-480C-A867-C84B093EEEA1}" type="parTrans" cxnId="{C0788524-2848-4965-85F8-7034ED40840D}">
      <dgm:prSet/>
      <dgm:spPr/>
      <dgm:t>
        <a:bodyPr/>
        <a:lstStyle/>
        <a:p>
          <a:endParaRPr lang="en-IN"/>
        </a:p>
      </dgm:t>
    </dgm:pt>
    <dgm:pt modelId="{EEB14912-C8BA-4188-9A2A-1AAF5EB1A5EC}" type="sibTrans" cxnId="{C0788524-2848-4965-85F8-7034ED40840D}">
      <dgm:prSet/>
      <dgm:spPr/>
      <dgm:t>
        <a:bodyPr/>
        <a:lstStyle/>
        <a:p>
          <a:endParaRPr lang="en-IN"/>
        </a:p>
      </dgm:t>
    </dgm:pt>
    <dgm:pt modelId="{E96CA520-E534-44A8-91AB-AB08155452A6}">
      <dgm:prSet/>
      <dgm:spPr/>
      <dgm:t>
        <a:bodyPr/>
        <a:lstStyle/>
        <a:p>
          <a:r>
            <a:rPr lang="en-US" dirty="0"/>
            <a:t>Choose the best model</a:t>
          </a:r>
        </a:p>
      </dgm:t>
    </dgm:pt>
    <dgm:pt modelId="{1924B623-CA46-410E-80BD-741905538A9F}" type="parTrans" cxnId="{84941428-6092-4D43-B862-B76DA27DD1CA}">
      <dgm:prSet/>
      <dgm:spPr/>
      <dgm:t>
        <a:bodyPr/>
        <a:lstStyle/>
        <a:p>
          <a:endParaRPr lang="en-IN"/>
        </a:p>
      </dgm:t>
    </dgm:pt>
    <dgm:pt modelId="{8B95EAFC-3FFE-4FDE-8024-0B8028E5D263}" type="sibTrans" cxnId="{84941428-6092-4D43-B862-B76DA27DD1CA}">
      <dgm:prSet/>
      <dgm:spPr/>
      <dgm:t>
        <a:bodyPr/>
        <a:lstStyle/>
        <a:p>
          <a:endParaRPr lang="en-IN"/>
        </a:p>
      </dgm:t>
    </dgm:pt>
    <dgm:pt modelId="{A87FDA81-100D-48F4-BEE0-1BD0169489CD}">
      <dgm:prSet/>
      <dgm:spPr/>
      <dgm:t>
        <a:bodyPr/>
        <a:lstStyle/>
        <a:p>
          <a:r>
            <a:rPr lang="en-US" dirty="0"/>
            <a:t>Evaluation of models</a:t>
          </a:r>
        </a:p>
      </dgm:t>
    </dgm:pt>
    <dgm:pt modelId="{FE1D0218-797A-44EF-986F-CD253457CADB}" type="parTrans" cxnId="{F492D6FD-FAC7-4A70-90B4-B277B7EFFF30}">
      <dgm:prSet/>
      <dgm:spPr/>
      <dgm:t>
        <a:bodyPr/>
        <a:lstStyle/>
        <a:p>
          <a:endParaRPr lang="en-IN"/>
        </a:p>
      </dgm:t>
    </dgm:pt>
    <dgm:pt modelId="{76FAEC1C-B16F-40A8-886C-334311F80D47}" type="sibTrans" cxnId="{F492D6FD-FAC7-4A70-90B4-B277B7EFFF30}">
      <dgm:prSet/>
      <dgm:spPr/>
      <dgm:t>
        <a:bodyPr/>
        <a:lstStyle/>
        <a:p>
          <a:endParaRPr lang="en-IN"/>
        </a:p>
      </dgm:t>
    </dgm:pt>
    <dgm:pt modelId="{48A59683-70DD-4CA5-AC6E-3E1BA561C599}" type="pres">
      <dgm:prSet presAssocID="{BB22243C-12CA-4E89-AF7C-4C98B9F145FB}" presName="CompostProcess" presStyleCnt="0">
        <dgm:presLayoutVars>
          <dgm:dir/>
          <dgm:resizeHandles val="exact"/>
        </dgm:presLayoutVars>
      </dgm:prSet>
      <dgm:spPr/>
    </dgm:pt>
    <dgm:pt modelId="{16EBD30D-8128-4710-84CE-83A5B2AD86DB}" type="pres">
      <dgm:prSet presAssocID="{BB22243C-12CA-4E89-AF7C-4C98B9F145FB}" presName="arrow" presStyleLbl="bgShp" presStyleIdx="0" presStyleCnt="1"/>
      <dgm:spPr/>
    </dgm:pt>
    <dgm:pt modelId="{C9C4FEB1-52AC-4158-94F4-C4CEF4968FED}" type="pres">
      <dgm:prSet presAssocID="{BB22243C-12CA-4E89-AF7C-4C98B9F145FB}" presName="linearProcess" presStyleCnt="0"/>
      <dgm:spPr/>
    </dgm:pt>
    <dgm:pt modelId="{C566DD1B-50DC-4E7F-A8D7-0C4BE746ECB9}" type="pres">
      <dgm:prSet presAssocID="{AAB625B2-BCC9-4468-B58C-16C054616AC7}" presName="textNode" presStyleLbl="node1" presStyleIdx="0" presStyleCnt="7">
        <dgm:presLayoutVars>
          <dgm:bulletEnabled val="1"/>
        </dgm:presLayoutVars>
      </dgm:prSet>
      <dgm:spPr/>
    </dgm:pt>
    <dgm:pt modelId="{08C57ECD-AF29-4F0C-926E-5B16403B1208}" type="pres">
      <dgm:prSet presAssocID="{71E70212-062A-4D51-B5C9-8386505715B1}" presName="sibTrans" presStyleCnt="0"/>
      <dgm:spPr/>
    </dgm:pt>
    <dgm:pt modelId="{178694F5-2A10-49EB-8738-E36E789D6205}" type="pres">
      <dgm:prSet presAssocID="{00AB7213-7128-439C-B1E0-B78908FB9B29}" presName="textNode" presStyleLbl="node1" presStyleIdx="1" presStyleCnt="7">
        <dgm:presLayoutVars>
          <dgm:bulletEnabled val="1"/>
        </dgm:presLayoutVars>
      </dgm:prSet>
      <dgm:spPr/>
    </dgm:pt>
    <dgm:pt modelId="{3554761C-D877-47B8-8312-39AD8698FCE0}" type="pres">
      <dgm:prSet presAssocID="{25EDA63B-B26F-4D8C-A325-C8DE6A864712}" presName="sibTrans" presStyleCnt="0"/>
      <dgm:spPr/>
    </dgm:pt>
    <dgm:pt modelId="{D8CE1809-45FF-475F-BAED-984456D35D14}" type="pres">
      <dgm:prSet presAssocID="{0D1010E7-28D5-4B05-9EA6-BAFE3B071F32}" presName="textNode" presStyleLbl="node1" presStyleIdx="2" presStyleCnt="7">
        <dgm:presLayoutVars>
          <dgm:bulletEnabled val="1"/>
        </dgm:presLayoutVars>
      </dgm:prSet>
      <dgm:spPr/>
    </dgm:pt>
    <dgm:pt modelId="{D728A4B4-AEBE-4AC2-B074-611F5F23B8D8}" type="pres">
      <dgm:prSet presAssocID="{06253F6D-AB81-4E25-8E7F-E22C48868761}" presName="sibTrans" presStyleCnt="0"/>
      <dgm:spPr/>
    </dgm:pt>
    <dgm:pt modelId="{B93FA860-A256-4399-BFCE-4F7F8FE3855D}" type="pres">
      <dgm:prSet presAssocID="{A87FDA81-100D-48F4-BEE0-1BD0169489CD}" presName="textNode" presStyleLbl="node1" presStyleIdx="3" presStyleCnt="7">
        <dgm:presLayoutVars>
          <dgm:bulletEnabled val="1"/>
        </dgm:presLayoutVars>
      </dgm:prSet>
      <dgm:spPr/>
    </dgm:pt>
    <dgm:pt modelId="{3B4BD585-F66B-4E38-A786-3EEE458C7481}" type="pres">
      <dgm:prSet presAssocID="{76FAEC1C-B16F-40A8-886C-334311F80D47}" presName="sibTrans" presStyleCnt="0"/>
      <dgm:spPr/>
    </dgm:pt>
    <dgm:pt modelId="{ABDF35CE-C3E8-4EC0-B477-E8FB18E0D493}" type="pres">
      <dgm:prSet presAssocID="{07900BE8-C784-4B9C-A4B2-FE369FE8295C}" presName="textNode" presStyleLbl="node1" presStyleIdx="4" presStyleCnt="7">
        <dgm:presLayoutVars>
          <dgm:bulletEnabled val="1"/>
        </dgm:presLayoutVars>
      </dgm:prSet>
      <dgm:spPr/>
    </dgm:pt>
    <dgm:pt modelId="{5B88513C-103D-47DE-86FD-1B4FCB149BE8}" type="pres">
      <dgm:prSet presAssocID="{EEB14912-C8BA-4188-9A2A-1AAF5EB1A5EC}" presName="sibTrans" presStyleCnt="0"/>
      <dgm:spPr/>
    </dgm:pt>
    <dgm:pt modelId="{A7C5ACE6-84C5-4ADA-ADD8-F453FC4FCD17}" type="pres">
      <dgm:prSet presAssocID="{B272749B-5ABB-44DE-B839-24D5FA6E1BFA}" presName="textNode" presStyleLbl="node1" presStyleIdx="5" presStyleCnt="7">
        <dgm:presLayoutVars>
          <dgm:bulletEnabled val="1"/>
        </dgm:presLayoutVars>
      </dgm:prSet>
      <dgm:spPr/>
    </dgm:pt>
    <dgm:pt modelId="{051CFB26-CF43-48C2-A52B-5D21DD1B92FD}" type="pres">
      <dgm:prSet presAssocID="{EF50A7CA-029B-4D0A-8B17-36B18C977E8A}" presName="sibTrans" presStyleCnt="0"/>
      <dgm:spPr/>
    </dgm:pt>
    <dgm:pt modelId="{569D3A85-9A5E-4CD2-87A7-641C1FE652E0}" type="pres">
      <dgm:prSet presAssocID="{E96CA520-E534-44A8-91AB-AB08155452A6}" presName="textNode" presStyleLbl="node1" presStyleIdx="6" presStyleCnt="7">
        <dgm:presLayoutVars>
          <dgm:bulletEnabled val="1"/>
        </dgm:presLayoutVars>
      </dgm:prSet>
      <dgm:spPr/>
    </dgm:pt>
  </dgm:ptLst>
  <dgm:cxnLst>
    <dgm:cxn modelId="{CF620E0F-31C6-488E-846F-421F202FB6CE}" srcId="{BB22243C-12CA-4E89-AF7C-4C98B9F145FB}" destId="{AAB625B2-BCC9-4468-B58C-16C054616AC7}" srcOrd="0" destOrd="0" parTransId="{9BFEA944-F98C-4733-9B69-8E0F3387A368}" sibTransId="{71E70212-062A-4D51-B5C9-8386505715B1}"/>
    <dgm:cxn modelId="{791AAD17-622F-43BF-A01C-67FF1031D6E6}" type="presOf" srcId="{AAB625B2-BCC9-4468-B58C-16C054616AC7}" destId="{C566DD1B-50DC-4E7F-A8D7-0C4BE746ECB9}" srcOrd="0" destOrd="0" presId="urn:microsoft.com/office/officeart/2005/8/layout/hProcess9"/>
    <dgm:cxn modelId="{C0788524-2848-4965-85F8-7034ED40840D}" srcId="{BB22243C-12CA-4E89-AF7C-4C98B9F145FB}" destId="{07900BE8-C784-4B9C-A4B2-FE369FE8295C}" srcOrd="4" destOrd="0" parTransId="{71342F7B-464D-480C-A867-C84B093EEEA1}" sibTransId="{EEB14912-C8BA-4188-9A2A-1AAF5EB1A5EC}"/>
    <dgm:cxn modelId="{84941428-6092-4D43-B862-B76DA27DD1CA}" srcId="{BB22243C-12CA-4E89-AF7C-4C98B9F145FB}" destId="{E96CA520-E534-44A8-91AB-AB08155452A6}" srcOrd="6" destOrd="0" parTransId="{1924B623-CA46-410E-80BD-741905538A9F}" sibTransId="{8B95EAFC-3FFE-4FDE-8024-0B8028E5D263}"/>
    <dgm:cxn modelId="{D05C8C60-36B7-468C-AFFD-EDB7D17C8D5E}" type="presOf" srcId="{0D1010E7-28D5-4B05-9EA6-BAFE3B071F32}" destId="{D8CE1809-45FF-475F-BAED-984456D35D14}" srcOrd="0" destOrd="0" presId="urn:microsoft.com/office/officeart/2005/8/layout/hProcess9"/>
    <dgm:cxn modelId="{6C3B6149-CE64-4D5C-8981-29FAE1D36C96}" type="presOf" srcId="{E96CA520-E534-44A8-91AB-AB08155452A6}" destId="{569D3A85-9A5E-4CD2-87A7-641C1FE652E0}" srcOrd="0" destOrd="0" presId="urn:microsoft.com/office/officeart/2005/8/layout/hProcess9"/>
    <dgm:cxn modelId="{95629F4F-E80A-4B2A-9177-9088ED87D1B5}" srcId="{BB22243C-12CA-4E89-AF7C-4C98B9F145FB}" destId="{B272749B-5ABB-44DE-B839-24D5FA6E1BFA}" srcOrd="5" destOrd="0" parTransId="{408C5860-5E54-4812-A00B-F46F8511F608}" sibTransId="{EF50A7CA-029B-4D0A-8B17-36B18C977E8A}"/>
    <dgm:cxn modelId="{DF9BD053-8513-4EE8-8EF3-0ECDBA08C600}" type="presOf" srcId="{B272749B-5ABB-44DE-B839-24D5FA6E1BFA}" destId="{A7C5ACE6-84C5-4ADA-ADD8-F453FC4FCD17}" srcOrd="0" destOrd="0" presId="urn:microsoft.com/office/officeart/2005/8/layout/hProcess9"/>
    <dgm:cxn modelId="{EAA4CD81-41A5-47A8-ACF6-EB48175D58A6}" type="presOf" srcId="{00AB7213-7128-439C-B1E0-B78908FB9B29}" destId="{178694F5-2A10-49EB-8738-E36E789D6205}" srcOrd="0" destOrd="0" presId="urn:microsoft.com/office/officeart/2005/8/layout/hProcess9"/>
    <dgm:cxn modelId="{660B2586-2DBF-4E44-A021-3C1192CF24D3}" type="presOf" srcId="{BB22243C-12CA-4E89-AF7C-4C98B9F145FB}" destId="{48A59683-70DD-4CA5-AC6E-3E1BA561C599}" srcOrd="0" destOrd="0" presId="urn:microsoft.com/office/officeart/2005/8/layout/hProcess9"/>
    <dgm:cxn modelId="{A8E7B9AF-596A-4869-AB8F-565F0B9F6C3A}" type="presOf" srcId="{07900BE8-C784-4B9C-A4B2-FE369FE8295C}" destId="{ABDF35CE-C3E8-4EC0-B477-E8FB18E0D493}" srcOrd="0" destOrd="0" presId="urn:microsoft.com/office/officeart/2005/8/layout/hProcess9"/>
    <dgm:cxn modelId="{F1ECF6B3-F33F-49ED-B8B1-BE31896C49B3}" srcId="{BB22243C-12CA-4E89-AF7C-4C98B9F145FB}" destId="{0D1010E7-28D5-4B05-9EA6-BAFE3B071F32}" srcOrd="2" destOrd="0" parTransId="{C393CA6C-007B-49A8-A72D-DC313DA4028B}" sibTransId="{06253F6D-AB81-4E25-8E7F-E22C48868761}"/>
    <dgm:cxn modelId="{38FE9BB9-54DA-453A-B5EE-7AA1A7AEECC3}" srcId="{BB22243C-12CA-4E89-AF7C-4C98B9F145FB}" destId="{00AB7213-7128-439C-B1E0-B78908FB9B29}" srcOrd="1" destOrd="0" parTransId="{6AD9A1EB-E8FA-45A8-975F-2EF052B93051}" sibTransId="{25EDA63B-B26F-4D8C-A325-C8DE6A864712}"/>
    <dgm:cxn modelId="{1A641AC6-AE1F-456E-A7FB-36D48DC1DD42}" type="presOf" srcId="{A87FDA81-100D-48F4-BEE0-1BD0169489CD}" destId="{B93FA860-A256-4399-BFCE-4F7F8FE3855D}" srcOrd="0" destOrd="0" presId="urn:microsoft.com/office/officeart/2005/8/layout/hProcess9"/>
    <dgm:cxn modelId="{F492D6FD-FAC7-4A70-90B4-B277B7EFFF30}" srcId="{BB22243C-12CA-4E89-AF7C-4C98B9F145FB}" destId="{A87FDA81-100D-48F4-BEE0-1BD0169489CD}" srcOrd="3" destOrd="0" parTransId="{FE1D0218-797A-44EF-986F-CD253457CADB}" sibTransId="{76FAEC1C-B16F-40A8-886C-334311F80D47}"/>
    <dgm:cxn modelId="{896FF92C-8E57-48D8-A791-8301798806A0}" type="presParOf" srcId="{48A59683-70DD-4CA5-AC6E-3E1BA561C599}" destId="{16EBD30D-8128-4710-84CE-83A5B2AD86DB}" srcOrd="0" destOrd="0" presId="urn:microsoft.com/office/officeart/2005/8/layout/hProcess9"/>
    <dgm:cxn modelId="{388A4021-D049-48E2-936A-F2CE7B5483DF}" type="presParOf" srcId="{48A59683-70DD-4CA5-AC6E-3E1BA561C599}" destId="{C9C4FEB1-52AC-4158-94F4-C4CEF4968FED}" srcOrd="1" destOrd="0" presId="urn:microsoft.com/office/officeart/2005/8/layout/hProcess9"/>
    <dgm:cxn modelId="{5C1F9263-DD65-428A-86E3-0601FD4A1FBF}" type="presParOf" srcId="{C9C4FEB1-52AC-4158-94F4-C4CEF4968FED}" destId="{C566DD1B-50DC-4E7F-A8D7-0C4BE746ECB9}" srcOrd="0" destOrd="0" presId="urn:microsoft.com/office/officeart/2005/8/layout/hProcess9"/>
    <dgm:cxn modelId="{E6A70A9E-82B9-44D9-B7EF-A359118D10AB}" type="presParOf" srcId="{C9C4FEB1-52AC-4158-94F4-C4CEF4968FED}" destId="{08C57ECD-AF29-4F0C-926E-5B16403B1208}" srcOrd="1" destOrd="0" presId="urn:microsoft.com/office/officeart/2005/8/layout/hProcess9"/>
    <dgm:cxn modelId="{24A68328-58F3-4554-8C59-BB1126A4CABD}" type="presParOf" srcId="{C9C4FEB1-52AC-4158-94F4-C4CEF4968FED}" destId="{178694F5-2A10-49EB-8738-E36E789D6205}" srcOrd="2" destOrd="0" presId="urn:microsoft.com/office/officeart/2005/8/layout/hProcess9"/>
    <dgm:cxn modelId="{DC159CCF-0E34-4A26-B71F-D5E55821A0DF}" type="presParOf" srcId="{C9C4FEB1-52AC-4158-94F4-C4CEF4968FED}" destId="{3554761C-D877-47B8-8312-39AD8698FCE0}" srcOrd="3" destOrd="0" presId="urn:microsoft.com/office/officeart/2005/8/layout/hProcess9"/>
    <dgm:cxn modelId="{A5D76001-3BE2-4A93-B055-29B0A1A19989}" type="presParOf" srcId="{C9C4FEB1-52AC-4158-94F4-C4CEF4968FED}" destId="{D8CE1809-45FF-475F-BAED-984456D35D14}" srcOrd="4" destOrd="0" presId="urn:microsoft.com/office/officeart/2005/8/layout/hProcess9"/>
    <dgm:cxn modelId="{4679C4EA-B1E5-403D-82A1-A0248170D7C9}" type="presParOf" srcId="{C9C4FEB1-52AC-4158-94F4-C4CEF4968FED}" destId="{D728A4B4-AEBE-4AC2-B074-611F5F23B8D8}" srcOrd="5" destOrd="0" presId="urn:microsoft.com/office/officeart/2005/8/layout/hProcess9"/>
    <dgm:cxn modelId="{7ABA3894-DC59-4F26-AE57-7E1383B58164}" type="presParOf" srcId="{C9C4FEB1-52AC-4158-94F4-C4CEF4968FED}" destId="{B93FA860-A256-4399-BFCE-4F7F8FE3855D}" srcOrd="6" destOrd="0" presId="urn:microsoft.com/office/officeart/2005/8/layout/hProcess9"/>
    <dgm:cxn modelId="{973F8EBD-A6E8-4680-891B-30542B7EE39B}" type="presParOf" srcId="{C9C4FEB1-52AC-4158-94F4-C4CEF4968FED}" destId="{3B4BD585-F66B-4E38-A786-3EEE458C7481}" srcOrd="7" destOrd="0" presId="urn:microsoft.com/office/officeart/2005/8/layout/hProcess9"/>
    <dgm:cxn modelId="{2D5A4138-ACFD-474A-ABF1-ECDF1805FDBE}" type="presParOf" srcId="{C9C4FEB1-52AC-4158-94F4-C4CEF4968FED}" destId="{ABDF35CE-C3E8-4EC0-B477-E8FB18E0D493}" srcOrd="8" destOrd="0" presId="urn:microsoft.com/office/officeart/2005/8/layout/hProcess9"/>
    <dgm:cxn modelId="{8E66193D-E1B3-479C-A725-9D7E11F62A99}" type="presParOf" srcId="{C9C4FEB1-52AC-4158-94F4-C4CEF4968FED}" destId="{5B88513C-103D-47DE-86FD-1B4FCB149BE8}" srcOrd="9" destOrd="0" presId="urn:microsoft.com/office/officeart/2005/8/layout/hProcess9"/>
    <dgm:cxn modelId="{60464A5B-6C6C-49FC-8F26-518109F7163F}" type="presParOf" srcId="{C9C4FEB1-52AC-4158-94F4-C4CEF4968FED}" destId="{A7C5ACE6-84C5-4ADA-ADD8-F453FC4FCD17}" srcOrd="10" destOrd="0" presId="urn:microsoft.com/office/officeart/2005/8/layout/hProcess9"/>
    <dgm:cxn modelId="{1DB46477-78AE-443D-A24C-0E3D68BE6E33}" type="presParOf" srcId="{C9C4FEB1-52AC-4158-94F4-C4CEF4968FED}" destId="{051CFB26-CF43-48C2-A52B-5D21DD1B92FD}" srcOrd="11" destOrd="0" presId="urn:microsoft.com/office/officeart/2005/8/layout/hProcess9"/>
    <dgm:cxn modelId="{4C9E5352-830B-4C29-B4E2-76B7CEF38F3E}" type="presParOf" srcId="{C9C4FEB1-52AC-4158-94F4-C4CEF4968FED}" destId="{569D3A85-9A5E-4CD2-87A7-641C1FE652E0}"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287358-00D2-4399-96D6-8A57D961B94A}"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IN"/>
        </a:p>
      </dgm:t>
    </dgm:pt>
    <dgm:pt modelId="{EDDC5FF1-487E-494A-BF70-2F7561265A5A}">
      <dgm:prSet phldrT="[Text]"/>
      <dgm:spPr/>
      <dgm:t>
        <a:bodyPr/>
        <a:lstStyle/>
        <a:p>
          <a:r>
            <a:rPr lang="en-IN" dirty="0"/>
            <a:t>Music industries</a:t>
          </a:r>
        </a:p>
      </dgm:t>
    </dgm:pt>
    <dgm:pt modelId="{F77195F0-63CB-41AA-BCFE-9F0B47251F62}" type="parTrans" cxnId="{3754826A-DD57-457D-9643-CEE697ECEB4E}">
      <dgm:prSet/>
      <dgm:spPr/>
      <dgm:t>
        <a:bodyPr/>
        <a:lstStyle/>
        <a:p>
          <a:endParaRPr lang="en-IN"/>
        </a:p>
      </dgm:t>
    </dgm:pt>
    <dgm:pt modelId="{8FD33B22-10A2-4982-864C-9B955C6D866D}" type="sibTrans" cxnId="{3754826A-DD57-457D-9643-CEE697ECEB4E}">
      <dgm:prSet/>
      <dgm:spPr/>
      <dgm:t>
        <a:bodyPr/>
        <a:lstStyle/>
        <a:p>
          <a:endParaRPr lang="en-IN"/>
        </a:p>
      </dgm:t>
    </dgm:pt>
    <dgm:pt modelId="{C49B5985-7D03-4C30-8D9D-D21DD71C2F7D}">
      <dgm:prSet phldrT="[Text]"/>
      <dgm:spPr/>
      <dgm:t>
        <a:bodyPr/>
        <a:lstStyle/>
        <a:p>
          <a:r>
            <a:rPr lang="en-IN" dirty="0"/>
            <a:t>Composers</a:t>
          </a:r>
        </a:p>
      </dgm:t>
    </dgm:pt>
    <dgm:pt modelId="{18FE4AA2-6A8F-42FC-848E-452E9358D99B}" type="parTrans" cxnId="{FE18AFDA-BEC0-4450-822A-91C08F7E7DA0}">
      <dgm:prSet/>
      <dgm:spPr/>
      <dgm:t>
        <a:bodyPr/>
        <a:lstStyle/>
        <a:p>
          <a:endParaRPr lang="en-IN"/>
        </a:p>
      </dgm:t>
    </dgm:pt>
    <dgm:pt modelId="{2745D0C0-846D-4518-BE5F-4019D1483DC2}" type="sibTrans" cxnId="{FE18AFDA-BEC0-4450-822A-91C08F7E7DA0}">
      <dgm:prSet/>
      <dgm:spPr/>
      <dgm:t>
        <a:bodyPr/>
        <a:lstStyle/>
        <a:p>
          <a:endParaRPr lang="en-IN"/>
        </a:p>
      </dgm:t>
    </dgm:pt>
    <dgm:pt modelId="{89DA4746-AAC0-44CF-A35C-0C1008979B1E}">
      <dgm:prSet phldrT="[Text]"/>
      <dgm:spPr/>
      <dgm:t>
        <a:bodyPr/>
        <a:lstStyle/>
        <a:p>
          <a:r>
            <a:rPr lang="en-IN" dirty="0"/>
            <a:t>Musicians</a:t>
          </a:r>
        </a:p>
      </dgm:t>
    </dgm:pt>
    <dgm:pt modelId="{3B14405D-C9FF-4298-A282-D925298B187F}" type="parTrans" cxnId="{257E956B-52EE-417E-8A35-EE3B289C5D4E}">
      <dgm:prSet/>
      <dgm:spPr/>
      <dgm:t>
        <a:bodyPr/>
        <a:lstStyle/>
        <a:p>
          <a:endParaRPr lang="en-IN"/>
        </a:p>
      </dgm:t>
    </dgm:pt>
    <dgm:pt modelId="{74C8E260-3466-456D-86EB-E5171FD1A85F}" type="sibTrans" cxnId="{257E956B-52EE-417E-8A35-EE3B289C5D4E}">
      <dgm:prSet/>
      <dgm:spPr/>
      <dgm:t>
        <a:bodyPr/>
        <a:lstStyle/>
        <a:p>
          <a:endParaRPr lang="en-IN"/>
        </a:p>
      </dgm:t>
    </dgm:pt>
    <dgm:pt modelId="{5980A319-4D18-44D0-877C-A410A63F67FE}">
      <dgm:prSet phldrT="[Text]"/>
      <dgm:spPr/>
      <dgm:t>
        <a:bodyPr/>
        <a:lstStyle/>
        <a:p>
          <a:r>
            <a:rPr lang="en-IN" dirty="0"/>
            <a:t>Hit rate of other products</a:t>
          </a:r>
        </a:p>
      </dgm:t>
    </dgm:pt>
    <dgm:pt modelId="{BCB234E3-1666-42B3-A7A1-9B8790252FB3}" type="parTrans" cxnId="{00977430-F266-45C7-8E36-4DB986FCDCC0}">
      <dgm:prSet/>
      <dgm:spPr/>
      <dgm:t>
        <a:bodyPr/>
        <a:lstStyle/>
        <a:p>
          <a:endParaRPr lang="en-IN"/>
        </a:p>
      </dgm:t>
    </dgm:pt>
    <dgm:pt modelId="{1E8227A3-C0FC-44BA-99A2-AA35E24F2786}" type="sibTrans" cxnId="{00977430-F266-45C7-8E36-4DB986FCDCC0}">
      <dgm:prSet/>
      <dgm:spPr/>
      <dgm:t>
        <a:bodyPr/>
        <a:lstStyle/>
        <a:p>
          <a:endParaRPr lang="en-IN"/>
        </a:p>
      </dgm:t>
    </dgm:pt>
    <dgm:pt modelId="{766A3AC2-3A4E-4A3F-95B7-86649A1C10EF}">
      <dgm:prSet phldrT="[Text]"/>
      <dgm:spPr/>
      <dgm:t>
        <a:bodyPr/>
        <a:lstStyle/>
        <a:p>
          <a:r>
            <a:rPr lang="en-IN" dirty="0"/>
            <a:t>Mobile Phone</a:t>
          </a:r>
        </a:p>
      </dgm:t>
    </dgm:pt>
    <dgm:pt modelId="{34DE23C0-1C9E-43AB-BD0F-E67B4ADA4F89}" type="parTrans" cxnId="{E328240B-B08A-47CB-96C6-4DD169B0C64F}">
      <dgm:prSet/>
      <dgm:spPr/>
      <dgm:t>
        <a:bodyPr/>
        <a:lstStyle/>
        <a:p>
          <a:endParaRPr lang="en-IN"/>
        </a:p>
      </dgm:t>
    </dgm:pt>
    <dgm:pt modelId="{DE8A0C59-03DD-4D8F-B919-BC5F44547AFD}" type="sibTrans" cxnId="{E328240B-B08A-47CB-96C6-4DD169B0C64F}">
      <dgm:prSet/>
      <dgm:spPr/>
      <dgm:t>
        <a:bodyPr/>
        <a:lstStyle/>
        <a:p>
          <a:endParaRPr lang="en-IN"/>
        </a:p>
      </dgm:t>
    </dgm:pt>
    <dgm:pt modelId="{B19F0638-7A56-4566-B8AA-F7A35D0B5E23}">
      <dgm:prSet phldrT="[Text]"/>
      <dgm:spPr/>
      <dgm:t>
        <a:bodyPr/>
        <a:lstStyle/>
        <a:p>
          <a:r>
            <a:rPr lang="en-IN" dirty="0"/>
            <a:t>Other interested parties</a:t>
          </a:r>
        </a:p>
      </dgm:t>
    </dgm:pt>
    <dgm:pt modelId="{3F7D6214-F364-442F-96BF-0746EF68F697}" type="parTrans" cxnId="{4E95D0F0-88BA-4E21-AE2B-1A010A293EA9}">
      <dgm:prSet/>
      <dgm:spPr/>
      <dgm:t>
        <a:bodyPr/>
        <a:lstStyle/>
        <a:p>
          <a:endParaRPr lang="en-IN"/>
        </a:p>
      </dgm:t>
    </dgm:pt>
    <dgm:pt modelId="{E0D8357A-92A7-492D-B19E-CC5C1393C913}" type="sibTrans" cxnId="{4E95D0F0-88BA-4E21-AE2B-1A010A293EA9}">
      <dgm:prSet/>
      <dgm:spPr/>
      <dgm:t>
        <a:bodyPr/>
        <a:lstStyle/>
        <a:p>
          <a:endParaRPr lang="en-IN"/>
        </a:p>
      </dgm:t>
    </dgm:pt>
    <dgm:pt modelId="{3830E04B-9E69-4ACA-9A0D-C5378ACDC2F9}">
      <dgm:prSet phldrT="[Text]"/>
      <dgm:spPr/>
      <dgm:t>
        <a:bodyPr/>
        <a:lstStyle/>
        <a:p>
          <a:r>
            <a:rPr lang="en-IN" dirty="0"/>
            <a:t>Movie producers	</a:t>
          </a:r>
        </a:p>
      </dgm:t>
    </dgm:pt>
    <dgm:pt modelId="{C2E41A86-19A2-4D2D-BAFE-2269323A5F0D}" type="parTrans" cxnId="{6D0461E1-D602-4667-B28E-F993607C7559}">
      <dgm:prSet/>
      <dgm:spPr/>
      <dgm:t>
        <a:bodyPr/>
        <a:lstStyle/>
        <a:p>
          <a:endParaRPr lang="en-IN"/>
        </a:p>
      </dgm:t>
    </dgm:pt>
    <dgm:pt modelId="{87B945B4-DEF7-48C6-8E4F-DD93A29F803F}" type="sibTrans" cxnId="{6D0461E1-D602-4667-B28E-F993607C7559}">
      <dgm:prSet/>
      <dgm:spPr/>
      <dgm:t>
        <a:bodyPr/>
        <a:lstStyle/>
        <a:p>
          <a:endParaRPr lang="en-IN"/>
        </a:p>
      </dgm:t>
    </dgm:pt>
    <dgm:pt modelId="{77B96A14-11BE-4565-B4B0-357C8EDDA700}">
      <dgm:prSet phldrT="[Text]"/>
      <dgm:spPr/>
      <dgm:t>
        <a:bodyPr/>
        <a:lstStyle/>
        <a:p>
          <a:r>
            <a:rPr lang="en-IN" dirty="0"/>
            <a:t>Music enthusiasts </a:t>
          </a:r>
        </a:p>
      </dgm:t>
    </dgm:pt>
    <dgm:pt modelId="{2D4F0FA5-ED7C-4E55-BDC3-4C1D5E2C3747}" type="parTrans" cxnId="{900C4DFF-C88A-4D79-91F6-DC893F08750D}">
      <dgm:prSet/>
      <dgm:spPr/>
      <dgm:t>
        <a:bodyPr/>
        <a:lstStyle/>
        <a:p>
          <a:endParaRPr lang="en-IN"/>
        </a:p>
      </dgm:t>
    </dgm:pt>
    <dgm:pt modelId="{4ABF5C75-FAA6-4545-BB20-F335359BBE26}" type="sibTrans" cxnId="{900C4DFF-C88A-4D79-91F6-DC893F08750D}">
      <dgm:prSet/>
      <dgm:spPr/>
      <dgm:t>
        <a:bodyPr/>
        <a:lstStyle/>
        <a:p>
          <a:endParaRPr lang="en-IN"/>
        </a:p>
      </dgm:t>
    </dgm:pt>
    <dgm:pt modelId="{89845B19-BD23-4955-BCCB-94F992BD81AD}">
      <dgm:prSet phldrT="[Text]"/>
      <dgm:spPr/>
      <dgm:t>
        <a:bodyPr/>
        <a:lstStyle/>
        <a:p>
          <a:r>
            <a:rPr lang="en-IN" dirty="0"/>
            <a:t>Movies</a:t>
          </a:r>
        </a:p>
      </dgm:t>
    </dgm:pt>
    <dgm:pt modelId="{B6D4AE86-92E3-4EFE-A1DC-B212052EC750}" type="parTrans" cxnId="{63F93260-86CA-4573-A01F-E09F3F1CF5D6}">
      <dgm:prSet/>
      <dgm:spPr/>
      <dgm:t>
        <a:bodyPr/>
        <a:lstStyle/>
        <a:p>
          <a:endParaRPr lang="en-IN"/>
        </a:p>
      </dgm:t>
    </dgm:pt>
    <dgm:pt modelId="{625C2EF4-1F50-45BB-92C3-F2187ED64982}" type="sibTrans" cxnId="{63F93260-86CA-4573-A01F-E09F3F1CF5D6}">
      <dgm:prSet/>
      <dgm:spPr/>
      <dgm:t>
        <a:bodyPr/>
        <a:lstStyle/>
        <a:p>
          <a:endParaRPr lang="en-IN"/>
        </a:p>
      </dgm:t>
    </dgm:pt>
    <dgm:pt modelId="{1B9DB285-626B-4F7B-AA12-B5EFFE93B048}" type="pres">
      <dgm:prSet presAssocID="{2C287358-00D2-4399-96D6-8A57D961B94A}" presName="Name0" presStyleCnt="0">
        <dgm:presLayoutVars>
          <dgm:dir/>
          <dgm:animLvl val="lvl"/>
          <dgm:resizeHandles val="exact"/>
        </dgm:presLayoutVars>
      </dgm:prSet>
      <dgm:spPr/>
    </dgm:pt>
    <dgm:pt modelId="{5FE16034-C2EC-4E88-A0D9-1D88D095C55F}" type="pres">
      <dgm:prSet presAssocID="{EDDC5FF1-487E-494A-BF70-2F7561265A5A}" presName="linNode" presStyleCnt="0"/>
      <dgm:spPr/>
    </dgm:pt>
    <dgm:pt modelId="{48193239-974E-40C3-A315-33ADE205316E}" type="pres">
      <dgm:prSet presAssocID="{EDDC5FF1-487E-494A-BF70-2F7561265A5A}" presName="parentText" presStyleLbl="node1" presStyleIdx="0" presStyleCnt="3">
        <dgm:presLayoutVars>
          <dgm:chMax val="1"/>
          <dgm:bulletEnabled val="1"/>
        </dgm:presLayoutVars>
      </dgm:prSet>
      <dgm:spPr/>
    </dgm:pt>
    <dgm:pt modelId="{5B4B907F-3366-46A9-9A3C-F3A184EE2406}" type="pres">
      <dgm:prSet presAssocID="{EDDC5FF1-487E-494A-BF70-2F7561265A5A}" presName="descendantText" presStyleLbl="alignAccFollowNode1" presStyleIdx="0" presStyleCnt="3">
        <dgm:presLayoutVars>
          <dgm:bulletEnabled val="1"/>
        </dgm:presLayoutVars>
      </dgm:prSet>
      <dgm:spPr/>
    </dgm:pt>
    <dgm:pt modelId="{AB737B57-D8EF-4EEA-8BDB-2EECF45151A7}" type="pres">
      <dgm:prSet presAssocID="{8FD33B22-10A2-4982-864C-9B955C6D866D}" presName="sp" presStyleCnt="0"/>
      <dgm:spPr/>
    </dgm:pt>
    <dgm:pt modelId="{01C91366-84A7-4220-B56F-CE8C5A2AEFBC}" type="pres">
      <dgm:prSet presAssocID="{5980A319-4D18-44D0-877C-A410A63F67FE}" presName="linNode" presStyleCnt="0"/>
      <dgm:spPr/>
    </dgm:pt>
    <dgm:pt modelId="{FF7A322E-95D5-4972-A031-B31CE7655D5B}" type="pres">
      <dgm:prSet presAssocID="{5980A319-4D18-44D0-877C-A410A63F67FE}" presName="parentText" presStyleLbl="node1" presStyleIdx="1" presStyleCnt="3">
        <dgm:presLayoutVars>
          <dgm:chMax val="1"/>
          <dgm:bulletEnabled val="1"/>
        </dgm:presLayoutVars>
      </dgm:prSet>
      <dgm:spPr/>
    </dgm:pt>
    <dgm:pt modelId="{5BC5E622-A2E3-4B20-AB00-B15070E376D8}" type="pres">
      <dgm:prSet presAssocID="{5980A319-4D18-44D0-877C-A410A63F67FE}" presName="descendantText" presStyleLbl="alignAccFollowNode1" presStyleIdx="1" presStyleCnt="3">
        <dgm:presLayoutVars>
          <dgm:bulletEnabled val="1"/>
        </dgm:presLayoutVars>
      </dgm:prSet>
      <dgm:spPr/>
    </dgm:pt>
    <dgm:pt modelId="{43A46040-E60F-475A-92C3-BECAA6E16D6A}" type="pres">
      <dgm:prSet presAssocID="{1E8227A3-C0FC-44BA-99A2-AA35E24F2786}" presName="sp" presStyleCnt="0"/>
      <dgm:spPr/>
    </dgm:pt>
    <dgm:pt modelId="{7F359DB6-D3A1-4D8A-88DE-EEA0C2CBD197}" type="pres">
      <dgm:prSet presAssocID="{B19F0638-7A56-4566-B8AA-F7A35D0B5E23}" presName="linNode" presStyleCnt="0"/>
      <dgm:spPr/>
    </dgm:pt>
    <dgm:pt modelId="{EC8AA2A4-72EC-490C-85BF-0665290CA700}" type="pres">
      <dgm:prSet presAssocID="{B19F0638-7A56-4566-B8AA-F7A35D0B5E23}" presName="parentText" presStyleLbl="node1" presStyleIdx="2" presStyleCnt="3">
        <dgm:presLayoutVars>
          <dgm:chMax val="1"/>
          <dgm:bulletEnabled val="1"/>
        </dgm:presLayoutVars>
      </dgm:prSet>
      <dgm:spPr/>
    </dgm:pt>
    <dgm:pt modelId="{B8A327A2-BF06-465F-BF66-CB3CB2CDD552}" type="pres">
      <dgm:prSet presAssocID="{B19F0638-7A56-4566-B8AA-F7A35D0B5E23}" presName="descendantText" presStyleLbl="alignAccFollowNode1" presStyleIdx="2" presStyleCnt="3">
        <dgm:presLayoutVars>
          <dgm:bulletEnabled val="1"/>
        </dgm:presLayoutVars>
      </dgm:prSet>
      <dgm:spPr/>
    </dgm:pt>
  </dgm:ptLst>
  <dgm:cxnLst>
    <dgm:cxn modelId="{E328240B-B08A-47CB-96C6-4DD169B0C64F}" srcId="{5980A319-4D18-44D0-877C-A410A63F67FE}" destId="{766A3AC2-3A4E-4A3F-95B7-86649A1C10EF}" srcOrd="0" destOrd="0" parTransId="{34DE23C0-1C9E-43AB-BD0F-E67B4ADA4F89}" sibTransId="{DE8A0C59-03DD-4D8F-B919-BC5F44547AFD}"/>
    <dgm:cxn modelId="{00977430-F266-45C7-8E36-4DB986FCDCC0}" srcId="{2C287358-00D2-4399-96D6-8A57D961B94A}" destId="{5980A319-4D18-44D0-877C-A410A63F67FE}" srcOrd="1" destOrd="0" parTransId="{BCB234E3-1666-42B3-A7A1-9B8790252FB3}" sibTransId="{1E8227A3-C0FC-44BA-99A2-AA35E24F2786}"/>
    <dgm:cxn modelId="{4B00B93A-4C00-4BEE-844D-EBF385BDA3F9}" type="presOf" srcId="{B19F0638-7A56-4566-B8AA-F7A35D0B5E23}" destId="{EC8AA2A4-72EC-490C-85BF-0665290CA700}" srcOrd="0" destOrd="0" presId="urn:microsoft.com/office/officeart/2005/8/layout/vList5"/>
    <dgm:cxn modelId="{63F93260-86CA-4573-A01F-E09F3F1CF5D6}" srcId="{5980A319-4D18-44D0-877C-A410A63F67FE}" destId="{89845B19-BD23-4955-BCCB-94F992BD81AD}" srcOrd="1" destOrd="0" parTransId="{B6D4AE86-92E3-4EFE-A1DC-B212052EC750}" sibTransId="{625C2EF4-1F50-45BB-92C3-F2187ED64982}"/>
    <dgm:cxn modelId="{3754826A-DD57-457D-9643-CEE697ECEB4E}" srcId="{2C287358-00D2-4399-96D6-8A57D961B94A}" destId="{EDDC5FF1-487E-494A-BF70-2F7561265A5A}" srcOrd="0" destOrd="0" parTransId="{F77195F0-63CB-41AA-BCFE-9F0B47251F62}" sibTransId="{8FD33B22-10A2-4982-864C-9B955C6D866D}"/>
    <dgm:cxn modelId="{257E956B-52EE-417E-8A35-EE3B289C5D4E}" srcId="{EDDC5FF1-487E-494A-BF70-2F7561265A5A}" destId="{89DA4746-AAC0-44CF-A35C-0C1008979B1E}" srcOrd="1" destOrd="0" parTransId="{3B14405D-C9FF-4298-A282-D925298B187F}" sibTransId="{74C8E260-3466-456D-86EB-E5171FD1A85F}"/>
    <dgm:cxn modelId="{B15C5C78-B502-4B4A-A188-CCB4258543F4}" type="presOf" srcId="{5980A319-4D18-44D0-877C-A410A63F67FE}" destId="{FF7A322E-95D5-4972-A031-B31CE7655D5B}" srcOrd="0" destOrd="0" presId="urn:microsoft.com/office/officeart/2005/8/layout/vList5"/>
    <dgm:cxn modelId="{D735A582-ED47-400B-ADFC-1C5941312716}" type="presOf" srcId="{C49B5985-7D03-4C30-8D9D-D21DD71C2F7D}" destId="{5B4B907F-3366-46A9-9A3C-F3A184EE2406}" srcOrd="0" destOrd="0" presId="urn:microsoft.com/office/officeart/2005/8/layout/vList5"/>
    <dgm:cxn modelId="{E88A20AD-ED5D-4808-B1AE-250F4B8853EA}" type="presOf" srcId="{3830E04B-9E69-4ACA-9A0D-C5378ACDC2F9}" destId="{B8A327A2-BF06-465F-BF66-CB3CB2CDD552}" srcOrd="0" destOrd="0" presId="urn:microsoft.com/office/officeart/2005/8/layout/vList5"/>
    <dgm:cxn modelId="{8BFA90B0-A6B8-46E1-8563-042A6DAE6132}" type="presOf" srcId="{EDDC5FF1-487E-494A-BF70-2F7561265A5A}" destId="{48193239-974E-40C3-A315-33ADE205316E}" srcOrd="0" destOrd="0" presId="urn:microsoft.com/office/officeart/2005/8/layout/vList5"/>
    <dgm:cxn modelId="{34B614B8-AD8A-43FC-BA33-2C5444A6AE85}" type="presOf" srcId="{89DA4746-AAC0-44CF-A35C-0C1008979B1E}" destId="{5B4B907F-3366-46A9-9A3C-F3A184EE2406}" srcOrd="0" destOrd="1" presId="urn:microsoft.com/office/officeart/2005/8/layout/vList5"/>
    <dgm:cxn modelId="{5C8639BF-B00F-4E80-AFF1-E7F13AB1F249}" type="presOf" srcId="{77B96A14-11BE-4565-B4B0-357C8EDDA700}" destId="{B8A327A2-BF06-465F-BF66-CB3CB2CDD552}" srcOrd="0" destOrd="1" presId="urn:microsoft.com/office/officeart/2005/8/layout/vList5"/>
    <dgm:cxn modelId="{3F137BC6-1178-48DC-9459-D7761C9657AF}" type="presOf" srcId="{89845B19-BD23-4955-BCCB-94F992BD81AD}" destId="{5BC5E622-A2E3-4B20-AB00-B15070E376D8}" srcOrd="0" destOrd="1" presId="urn:microsoft.com/office/officeart/2005/8/layout/vList5"/>
    <dgm:cxn modelId="{B1B214CF-8293-427E-9F41-30BA4D40FE3F}" type="presOf" srcId="{2C287358-00D2-4399-96D6-8A57D961B94A}" destId="{1B9DB285-626B-4F7B-AA12-B5EFFE93B048}" srcOrd="0" destOrd="0" presId="urn:microsoft.com/office/officeart/2005/8/layout/vList5"/>
    <dgm:cxn modelId="{9A1170D0-1634-4A1E-94E1-91501A6E88A8}" type="presOf" srcId="{766A3AC2-3A4E-4A3F-95B7-86649A1C10EF}" destId="{5BC5E622-A2E3-4B20-AB00-B15070E376D8}" srcOrd="0" destOrd="0" presId="urn:microsoft.com/office/officeart/2005/8/layout/vList5"/>
    <dgm:cxn modelId="{FE18AFDA-BEC0-4450-822A-91C08F7E7DA0}" srcId="{EDDC5FF1-487E-494A-BF70-2F7561265A5A}" destId="{C49B5985-7D03-4C30-8D9D-D21DD71C2F7D}" srcOrd="0" destOrd="0" parTransId="{18FE4AA2-6A8F-42FC-848E-452E9358D99B}" sibTransId="{2745D0C0-846D-4518-BE5F-4019D1483DC2}"/>
    <dgm:cxn modelId="{6D0461E1-D602-4667-B28E-F993607C7559}" srcId="{B19F0638-7A56-4566-B8AA-F7A35D0B5E23}" destId="{3830E04B-9E69-4ACA-9A0D-C5378ACDC2F9}" srcOrd="0" destOrd="0" parTransId="{C2E41A86-19A2-4D2D-BAFE-2269323A5F0D}" sibTransId="{87B945B4-DEF7-48C6-8E4F-DD93A29F803F}"/>
    <dgm:cxn modelId="{4E95D0F0-88BA-4E21-AE2B-1A010A293EA9}" srcId="{2C287358-00D2-4399-96D6-8A57D961B94A}" destId="{B19F0638-7A56-4566-B8AA-F7A35D0B5E23}" srcOrd="2" destOrd="0" parTransId="{3F7D6214-F364-442F-96BF-0746EF68F697}" sibTransId="{E0D8357A-92A7-492D-B19E-CC5C1393C913}"/>
    <dgm:cxn modelId="{900C4DFF-C88A-4D79-91F6-DC893F08750D}" srcId="{B19F0638-7A56-4566-B8AA-F7A35D0B5E23}" destId="{77B96A14-11BE-4565-B4B0-357C8EDDA700}" srcOrd="1" destOrd="0" parTransId="{2D4F0FA5-ED7C-4E55-BDC3-4C1D5E2C3747}" sibTransId="{4ABF5C75-FAA6-4545-BB20-F335359BBE26}"/>
    <dgm:cxn modelId="{C956F74B-6FEB-4EA2-BEC9-597716E48E52}" type="presParOf" srcId="{1B9DB285-626B-4F7B-AA12-B5EFFE93B048}" destId="{5FE16034-C2EC-4E88-A0D9-1D88D095C55F}" srcOrd="0" destOrd="0" presId="urn:microsoft.com/office/officeart/2005/8/layout/vList5"/>
    <dgm:cxn modelId="{1E882A66-F139-4B75-91BE-BD090B217003}" type="presParOf" srcId="{5FE16034-C2EC-4E88-A0D9-1D88D095C55F}" destId="{48193239-974E-40C3-A315-33ADE205316E}" srcOrd="0" destOrd="0" presId="urn:microsoft.com/office/officeart/2005/8/layout/vList5"/>
    <dgm:cxn modelId="{A0EDEC97-5DE8-4799-A75D-0AA06DC8AD6E}" type="presParOf" srcId="{5FE16034-C2EC-4E88-A0D9-1D88D095C55F}" destId="{5B4B907F-3366-46A9-9A3C-F3A184EE2406}" srcOrd="1" destOrd="0" presId="urn:microsoft.com/office/officeart/2005/8/layout/vList5"/>
    <dgm:cxn modelId="{EE90573F-277A-4619-A37E-330C3EBD52FF}" type="presParOf" srcId="{1B9DB285-626B-4F7B-AA12-B5EFFE93B048}" destId="{AB737B57-D8EF-4EEA-8BDB-2EECF45151A7}" srcOrd="1" destOrd="0" presId="urn:microsoft.com/office/officeart/2005/8/layout/vList5"/>
    <dgm:cxn modelId="{A0AB7BD4-A8C8-4699-92E7-AC93CF5C7A83}" type="presParOf" srcId="{1B9DB285-626B-4F7B-AA12-B5EFFE93B048}" destId="{01C91366-84A7-4220-B56F-CE8C5A2AEFBC}" srcOrd="2" destOrd="0" presId="urn:microsoft.com/office/officeart/2005/8/layout/vList5"/>
    <dgm:cxn modelId="{70E96FE9-123C-452B-A7C7-D24D3B38B7EE}" type="presParOf" srcId="{01C91366-84A7-4220-B56F-CE8C5A2AEFBC}" destId="{FF7A322E-95D5-4972-A031-B31CE7655D5B}" srcOrd="0" destOrd="0" presId="urn:microsoft.com/office/officeart/2005/8/layout/vList5"/>
    <dgm:cxn modelId="{D56EFC5B-CB38-44C4-8E08-0579F621951F}" type="presParOf" srcId="{01C91366-84A7-4220-B56F-CE8C5A2AEFBC}" destId="{5BC5E622-A2E3-4B20-AB00-B15070E376D8}" srcOrd="1" destOrd="0" presId="urn:microsoft.com/office/officeart/2005/8/layout/vList5"/>
    <dgm:cxn modelId="{4FF9F408-B2E1-4429-BFC7-7A3D259EDFA5}" type="presParOf" srcId="{1B9DB285-626B-4F7B-AA12-B5EFFE93B048}" destId="{43A46040-E60F-475A-92C3-BECAA6E16D6A}" srcOrd="3" destOrd="0" presId="urn:microsoft.com/office/officeart/2005/8/layout/vList5"/>
    <dgm:cxn modelId="{C433B06F-BFC1-4D65-9427-C2E335201383}" type="presParOf" srcId="{1B9DB285-626B-4F7B-AA12-B5EFFE93B048}" destId="{7F359DB6-D3A1-4D8A-88DE-EEA0C2CBD197}" srcOrd="4" destOrd="0" presId="urn:microsoft.com/office/officeart/2005/8/layout/vList5"/>
    <dgm:cxn modelId="{11EF0D04-B5DA-43BE-A8F3-56F2C1103861}" type="presParOf" srcId="{7F359DB6-D3A1-4D8A-88DE-EEA0C2CBD197}" destId="{EC8AA2A4-72EC-490C-85BF-0665290CA700}" srcOrd="0" destOrd="0" presId="urn:microsoft.com/office/officeart/2005/8/layout/vList5"/>
    <dgm:cxn modelId="{BAF9BCFF-FDB8-4159-AB92-58A64E482BE3}" type="presParOf" srcId="{7F359DB6-D3A1-4D8A-88DE-EEA0C2CBD197}" destId="{B8A327A2-BF06-465F-BF66-CB3CB2CDD55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B12DB8-5CF5-4FD4-ADB2-178571EF7198}"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6526C233-90E6-48E5-96A9-6EDF67265B40}">
      <dgm:prSet/>
      <dgm:spPr/>
      <dgm:t>
        <a:bodyPr/>
        <a:lstStyle/>
        <a:p>
          <a:r>
            <a:rPr lang="en-US" dirty="0"/>
            <a:t>Have a better understanding of all the machine learning models used.</a:t>
          </a:r>
        </a:p>
      </dgm:t>
    </dgm:pt>
    <dgm:pt modelId="{D41FAAD9-FE1A-4AAE-9D5B-0286E4F00CF8}" type="parTrans" cxnId="{D111B68C-01A4-4101-9F29-3BD4D13F6F07}">
      <dgm:prSet/>
      <dgm:spPr/>
      <dgm:t>
        <a:bodyPr/>
        <a:lstStyle/>
        <a:p>
          <a:endParaRPr lang="en-US"/>
        </a:p>
      </dgm:t>
    </dgm:pt>
    <dgm:pt modelId="{496E6F6C-FDBF-432B-9EA0-07F5E61B3E8D}" type="sibTrans" cxnId="{D111B68C-01A4-4101-9F29-3BD4D13F6F07}">
      <dgm:prSet phldrT="1" phldr="0"/>
      <dgm:spPr/>
      <dgm:t>
        <a:bodyPr/>
        <a:lstStyle/>
        <a:p>
          <a:r>
            <a:rPr lang="en-US"/>
            <a:t>1</a:t>
          </a:r>
        </a:p>
      </dgm:t>
    </dgm:pt>
    <dgm:pt modelId="{085C026A-021E-460C-80B7-6A1F8E5DC42E}">
      <dgm:prSet/>
      <dgm:spPr/>
      <dgm:t>
        <a:bodyPr/>
        <a:lstStyle/>
        <a:p>
          <a:r>
            <a:rPr lang="en-US" dirty="0"/>
            <a:t>At least one of the models created should have a prediction rate of more than 0.5.</a:t>
          </a:r>
        </a:p>
      </dgm:t>
    </dgm:pt>
    <dgm:pt modelId="{533793A2-D535-42D5-9706-0C2233C094D7}" type="parTrans" cxnId="{4BFF58B4-6462-4541-9BCA-CA09F0DD519C}">
      <dgm:prSet/>
      <dgm:spPr/>
      <dgm:t>
        <a:bodyPr/>
        <a:lstStyle/>
        <a:p>
          <a:endParaRPr lang="en-US"/>
        </a:p>
      </dgm:t>
    </dgm:pt>
    <dgm:pt modelId="{1EA533B3-65C6-44D0-9AAF-B34AF72B6300}" type="sibTrans" cxnId="{4BFF58B4-6462-4541-9BCA-CA09F0DD519C}">
      <dgm:prSet phldrT="2" phldr="0"/>
      <dgm:spPr/>
      <dgm:t>
        <a:bodyPr/>
        <a:lstStyle/>
        <a:p>
          <a:r>
            <a:rPr lang="en-US"/>
            <a:t>2</a:t>
          </a:r>
        </a:p>
      </dgm:t>
    </dgm:pt>
    <dgm:pt modelId="{4EDEBAB4-19F9-4C67-B22F-91E39311A14B}">
      <dgm:prSet/>
      <dgm:spPr/>
      <dgm:t>
        <a:bodyPr/>
        <a:lstStyle/>
        <a:p>
          <a:r>
            <a:rPr lang="en-US" dirty="0"/>
            <a:t>Our models should work on real world problems, with a possibility of expansion into other fields.</a:t>
          </a:r>
        </a:p>
      </dgm:t>
    </dgm:pt>
    <dgm:pt modelId="{BD24566A-1DA2-491F-B916-8DC421ECCBFE}" type="parTrans" cxnId="{C7760FB2-43E0-445D-95D8-CCCA690477B6}">
      <dgm:prSet/>
      <dgm:spPr/>
      <dgm:t>
        <a:bodyPr/>
        <a:lstStyle/>
        <a:p>
          <a:endParaRPr lang="en-US"/>
        </a:p>
      </dgm:t>
    </dgm:pt>
    <dgm:pt modelId="{5981B99C-DBA4-48B9-8447-87A087DB5D21}" type="sibTrans" cxnId="{C7760FB2-43E0-445D-95D8-CCCA690477B6}">
      <dgm:prSet phldrT="3" phldr="0"/>
      <dgm:spPr/>
      <dgm:t>
        <a:bodyPr/>
        <a:lstStyle/>
        <a:p>
          <a:r>
            <a:rPr lang="en-US"/>
            <a:t>3</a:t>
          </a:r>
        </a:p>
      </dgm:t>
    </dgm:pt>
    <dgm:pt modelId="{E4E0B50D-1DC8-4BB1-A94B-3D0959266F59}" type="pres">
      <dgm:prSet presAssocID="{40B12DB8-5CF5-4FD4-ADB2-178571EF7198}" presName="Name0" presStyleCnt="0">
        <dgm:presLayoutVars>
          <dgm:animLvl val="lvl"/>
          <dgm:resizeHandles val="exact"/>
        </dgm:presLayoutVars>
      </dgm:prSet>
      <dgm:spPr/>
    </dgm:pt>
    <dgm:pt modelId="{BE00FDEB-E753-4585-B365-0C64AAFACD4E}" type="pres">
      <dgm:prSet presAssocID="{6526C233-90E6-48E5-96A9-6EDF67265B40}" presName="compositeNode" presStyleCnt="0">
        <dgm:presLayoutVars>
          <dgm:bulletEnabled val="1"/>
        </dgm:presLayoutVars>
      </dgm:prSet>
      <dgm:spPr/>
    </dgm:pt>
    <dgm:pt modelId="{8E898CC9-0834-426F-B77F-469559CB9377}" type="pres">
      <dgm:prSet presAssocID="{6526C233-90E6-48E5-96A9-6EDF67265B40}" presName="bgRect" presStyleLbl="bgAccFollowNode1" presStyleIdx="0" presStyleCnt="3"/>
      <dgm:spPr/>
    </dgm:pt>
    <dgm:pt modelId="{58836724-8C11-4980-932F-B93A9F13D3D5}" type="pres">
      <dgm:prSet presAssocID="{496E6F6C-FDBF-432B-9EA0-07F5E61B3E8D}" presName="sibTransNodeCircle" presStyleLbl="alignNode1" presStyleIdx="0" presStyleCnt="6">
        <dgm:presLayoutVars>
          <dgm:chMax val="0"/>
          <dgm:bulletEnabled/>
        </dgm:presLayoutVars>
      </dgm:prSet>
      <dgm:spPr/>
    </dgm:pt>
    <dgm:pt modelId="{17276D52-230A-40C9-960E-9B4FE64F3DEE}" type="pres">
      <dgm:prSet presAssocID="{6526C233-90E6-48E5-96A9-6EDF67265B40}" presName="bottomLine" presStyleLbl="alignNode1" presStyleIdx="1" presStyleCnt="6">
        <dgm:presLayoutVars/>
      </dgm:prSet>
      <dgm:spPr/>
    </dgm:pt>
    <dgm:pt modelId="{6052D6E1-38F7-40B2-A62D-6CF563768F6C}" type="pres">
      <dgm:prSet presAssocID="{6526C233-90E6-48E5-96A9-6EDF67265B40}" presName="nodeText" presStyleLbl="bgAccFollowNode1" presStyleIdx="0" presStyleCnt="3">
        <dgm:presLayoutVars>
          <dgm:bulletEnabled val="1"/>
        </dgm:presLayoutVars>
      </dgm:prSet>
      <dgm:spPr/>
    </dgm:pt>
    <dgm:pt modelId="{CAE55C80-58B9-4674-9F3C-6EC972F76254}" type="pres">
      <dgm:prSet presAssocID="{496E6F6C-FDBF-432B-9EA0-07F5E61B3E8D}" presName="sibTrans" presStyleCnt="0"/>
      <dgm:spPr/>
    </dgm:pt>
    <dgm:pt modelId="{A96503E1-9F0F-4FC4-BDBA-B82E92C7374E}" type="pres">
      <dgm:prSet presAssocID="{085C026A-021E-460C-80B7-6A1F8E5DC42E}" presName="compositeNode" presStyleCnt="0">
        <dgm:presLayoutVars>
          <dgm:bulletEnabled val="1"/>
        </dgm:presLayoutVars>
      </dgm:prSet>
      <dgm:spPr/>
    </dgm:pt>
    <dgm:pt modelId="{B8B8246A-E0FB-4A0C-975C-BABE5E314B0B}" type="pres">
      <dgm:prSet presAssocID="{085C026A-021E-460C-80B7-6A1F8E5DC42E}" presName="bgRect" presStyleLbl="bgAccFollowNode1" presStyleIdx="1" presStyleCnt="3"/>
      <dgm:spPr/>
    </dgm:pt>
    <dgm:pt modelId="{C4A86D5A-6985-4EF9-A388-4E8F28267860}" type="pres">
      <dgm:prSet presAssocID="{1EA533B3-65C6-44D0-9AAF-B34AF72B6300}" presName="sibTransNodeCircle" presStyleLbl="alignNode1" presStyleIdx="2" presStyleCnt="6">
        <dgm:presLayoutVars>
          <dgm:chMax val="0"/>
          <dgm:bulletEnabled/>
        </dgm:presLayoutVars>
      </dgm:prSet>
      <dgm:spPr/>
    </dgm:pt>
    <dgm:pt modelId="{5C20CB9A-9667-43B9-B5FE-D50004595BBE}" type="pres">
      <dgm:prSet presAssocID="{085C026A-021E-460C-80B7-6A1F8E5DC42E}" presName="bottomLine" presStyleLbl="alignNode1" presStyleIdx="3" presStyleCnt="6">
        <dgm:presLayoutVars/>
      </dgm:prSet>
      <dgm:spPr/>
    </dgm:pt>
    <dgm:pt modelId="{A38BA523-FD24-4716-BF96-E3664D01E57B}" type="pres">
      <dgm:prSet presAssocID="{085C026A-021E-460C-80B7-6A1F8E5DC42E}" presName="nodeText" presStyleLbl="bgAccFollowNode1" presStyleIdx="1" presStyleCnt="3">
        <dgm:presLayoutVars>
          <dgm:bulletEnabled val="1"/>
        </dgm:presLayoutVars>
      </dgm:prSet>
      <dgm:spPr/>
    </dgm:pt>
    <dgm:pt modelId="{16D55B26-0CC5-4ABD-A8C4-449EBBDADE41}" type="pres">
      <dgm:prSet presAssocID="{1EA533B3-65C6-44D0-9AAF-B34AF72B6300}" presName="sibTrans" presStyleCnt="0"/>
      <dgm:spPr/>
    </dgm:pt>
    <dgm:pt modelId="{AD3EE0B8-D75C-4F9E-A1C3-75045CAC2BAD}" type="pres">
      <dgm:prSet presAssocID="{4EDEBAB4-19F9-4C67-B22F-91E39311A14B}" presName="compositeNode" presStyleCnt="0">
        <dgm:presLayoutVars>
          <dgm:bulletEnabled val="1"/>
        </dgm:presLayoutVars>
      </dgm:prSet>
      <dgm:spPr/>
    </dgm:pt>
    <dgm:pt modelId="{D1BACF46-441F-4539-AB14-E59CE8B3688E}" type="pres">
      <dgm:prSet presAssocID="{4EDEBAB4-19F9-4C67-B22F-91E39311A14B}" presName="bgRect" presStyleLbl="bgAccFollowNode1" presStyleIdx="2" presStyleCnt="3"/>
      <dgm:spPr/>
    </dgm:pt>
    <dgm:pt modelId="{B504355D-2F1E-40D8-90CC-CE9C5E53938E}" type="pres">
      <dgm:prSet presAssocID="{5981B99C-DBA4-48B9-8447-87A087DB5D21}" presName="sibTransNodeCircle" presStyleLbl="alignNode1" presStyleIdx="4" presStyleCnt="6">
        <dgm:presLayoutVars>
          <dgm:chMax val="0"/>
          <dgm:bulletEnabled/>
        </dgm:presLayoutVars>
      </dgm:prSet>
      <dgm:spPr/>
    </dgm:pt>
    <dgm:pt modelId="{2065C888-6A5A-4EDA-A59D-B5721EFE4E7F}" type="pres">
      <dgm:prSet presAssocID="{4EDEBAB4-19F9-4C67-B22F-91E39311A14B}" presName="bottomLine" presStyleLbl="alignNode1" presStyleIdx="5" presStyleCnt="6">
        <dgm:presLayoutVars/>
      </dgm:prSet>
      <dgm:spPr/>
    </dgm:pt>
    <dgm:pt modelId="{54EABE7A-51F9-4389-B480-74265626B4B2}" type="pres">
      <dgm:prSet presAssocID="{4EDEBAB4-19F9-4C67-B22F-91E39311A14B}" presName="nodeText" presStyleLbl="bgAccFollowNode1" presStyleIdx="2" presStyleCnt="3">
        <dgm:presLayoutVars>
          <dgm:bulletEnabled val="1"/>
        </dgm:presLayoutVars>
      </dgm:prSet>
      <dgm:spPr/>
    </dgm:pt>
  </dgm:ptLst>
  <dgm:cxnLst>
    <dgm:cxn modelId="{D64AF13A-2C45-4E6D-A980-DD2A42F78172}" type="presOf" srcId="{6526C233-90E6-48E5-96A9-6EDF67265B40}" destId="{8E898CC9-0834-426F-B77F-469559CB9377}" srcOrd="0" destOrd="0" presId="urn:microsoft.com/office/officeart/2016/7/layout/BasicLinearProcessNumbered"/>
    <dgm:cxn modelId="{D66FE13B-D2D0-480F-9F88-ED57C15EA833}" type="presOf" srcId="{1EA533B3-65C6-44D0-9AAF-B34AF72B6300}" destId="{C4A86D5A-6985-4EF9-A388-4E8F28267860}" srcOrd="0" destOrd="0" presId="urn:microsoft.com/office/officeart/2016/7/layout/BasicLinearProcessNumbered"/>
    <dgm:cxn modelId="{784BAC54-B29A-45B2-929A-B33A64F8ABB8}" type="presOf" srcId="{5981B99C-DBA4-48B9-8447-87A087DB5D21}" destId="{B504355D-2F1E-40D8-90CC-CE9C5E53938E}" srcOrd="0" destOrd="0" presId="urn:microsoft.com/office/officeart/2016/7/layout/BasicLinearProcessNumbered"/>
    <dgm:cxn modelId="{D111B68C-01A4-4101-9F29-3BD4D13F6F07}" srcId="{40B12DB8-5CF5-4FD4-ADB2-178571EF7198}" destId="{6526C233-90E6-48E5-96A9-6EDF67265B40}" srcOrd="0" destOrd="0" parTransId="{D41FAAD9-FE1A-4AAE-9D5B-0286E4F00CF8}" sibTransId="{496E6F6C-FDBF-432B-9EA0-07F5E61B3E8D}"/>
    <dgm:cxn modelId="{85D1209B-4DEB-4F04-A781-0E420C6AFE51}" type="presOf" srcId="{4EDEBAB4-19F9-4C67-B22F-91E39311A14B}" destId="{54EABE7A-51F9-4389-B480-74265626B4B2}" srcOrd="1" destOrd="0" presId="urn:microsoft.com/office/officeart/2016/7/layout/BasicLinearProcessNumbered"/>
    <dgm:cxn modelId="{CCAF51A1-6F2A-4C13-96DC-E34955B84238}" type="presOf" srcId="{085C026A-021E-460C-80B7-6A1F8E5DC42E}" destId="{A38BA523-FD24-4716-BF96-E3664D01E57B}" srcOrd="1" destOrd="0" presId="urn:microsoft.com/office/officeart/2016/7/layout/BasicLinearProcessNumbered"/>
    <dgm:cxn modelId="{CDA087A2-D122-431F-ADAE-41B4308B9580}" type="presOf" srcId="{085C026A-021E-460C-80B7-6A1F8E5DC42E}" destId="{B8B8246A-E0FB-4A0C-975C-BABE5E314B0B}" srcOrd="0" destOrd="0" presId="urn:microsoft.com/office/officeart/2016/7/layout/BasicLinearProcessNumbered"/>
    <dgm:cxn modelId="{72A371AA-11B0-442C-A847-BB14CF3ED304}" type="presOf" srcId="{4EDEBAB4-19F9-4C67-B22F-91E39311A14B}" destId="{D1BACF46-441F-4539-AB14-E59CE8B3688E}" srcOrd="0" destOrd="0" presId="urn:microsoft.com/office/officeart/2016/7/layout/BasicLinearProcessNumbered"/>
    <dgm:cxn modelId="{C7760FB2-43E0-445D-95D8-CCCA690477B6}" srcId="{40B12DB8-5CF5-4FD4-ADB2-178571EF7198}" destId="{4EDEBAB4-19F9-4C67-B22F-91E39311A14B}" srcOrd="2" destOrd="0" parTransId="{BD24566A-1DA2-491F-B916-8DC421ECCBFE}" sibTransId="{5981B99C-DBA4-48B9-8447-87A087DB5D21}"/>
    <dgm:cxn modelId="{4BFF58B4-6462-4541-9BCA-CA09F0DD519C}" srcId="{40B12DB8-5CF5-4FD4-ADB2-178571EF7198}" destId="{085C026A-021E-460C-80B7-6A1F8E5DC42E}" srcOrd="1" destOrd="0" parTransId="{533793A2-D535-42D5-9706-0C2233C094D7}" sibTransId="{1EA533B3-65C6-44D0-9AAF-B34AF72B6300}"/>
    <dgm:cxn modelId="{5DD21CBC-8B44-48D0-9036-21A920C4B9C9}" type="presOf" srcId="{40B12DB8-5CF5-4FD4-ADB2-178571EF7198}" destId="{E4E0B50D-1DC8-4BB1-A94B-3D0959266F59}" srcOrd="0" destOrd="0" presId="urn:microsoft.com/office/officeart/2016/7/layout/BasicLinearProcessNumbered"/>
    <dgm:cxn modelId="{AFC5A1CF-F752-4593-A79C-B5F60E21812F}" type="presOf" srcId="{6526C233-90E6-48E5-96A9-6EDF67265B40}" destId="{6052D6E1-38F7-40B2-A62D-6CF563768F6C}" srcOrd="1" destOrd="0" presId="urn:microsoft.com/office/officeart/2016/7/layout/BasicLinearProcessNumbered"/>
    <dgm:cxn modelId="{6AB9ABEE-0839-44CE-AD42-989A53179398}" type="presOf" srcId="{496E6F6C-FDBF-432B-9EA0-07F5E61B3E8D}" destId="{58836724-8C11-4980-932F-B93A9F13D3D5}" srcOrd="0" destOrd="0" presId="urn:microsoft.com/office/officeart/2016/7/layout/BasicLinearProcessNumbered"/>
    <dgm:cxn modelId="{AD14DE70-5EDD-4A68-A412-FD6EEFBA3074}" type="presParOf" srcId="{E4E0B50D-1DC8-4BB1-A94B-3D0959266F59}" destId="{BE00FDEB-E753-4585-B365-0C64AAFACD4E}" srcOrd="0" destOrd="0" presId="urn:microsoft.com/office/officeart/2016/7/layout/BasicLinearProcessNumbered"/>
    <dgm:cxn modelId="{4D817BBA-C7A4-49BE-A2F7-1FEA6EB59171}" type="presParOf" srcId="{BE00FDEB-E753-4585-B365-0C64AAFACD4E}" destId="{8E898CC9-0834-426F-B77F-469559CB9377}" srcOrd="0" destOrd="0" presId="urn:microsoft.com/office/officeart/2016/7/layout/BasicLinearProcessNumbered"/>
    <dgm:cxn modelId="{EC9EA0F5-4B31-4A34-B906-3FEBDD94D0BA}" type="presParOf" srcId="{BE00FDEB-E753-4585-B365-0C64AAFACD4E}" destId="{58836724-8C11-4980-932F-B93A9F13D3D5}" srcOrd="1" destOrd="0" presId="urn:microsoft.com/office/officeart/2016/7/layout/BasicLinearProcessNumbered"/>
    <dgm:cxn modelId="{5CA46434-26C8-4344-AED3-25AB3135FF32}" type="presParOf" srcId="{BE00FDEB-E753-4585-B365-0C64AAFACD4E}" destId="{17276D52-230A-40C9-960E-9B4FE64F3DEE}" srcOrd="2" destOrd="0" presId="urn:microsoft.com/office/officeart/2016/7/layout/BasicLinearProcessNumbered"/>
    <dgm:cxn modelId="{391D3E2A-0E0A-435D-84B5-5778F8821B46}" type="presParOf" srcId="{BE00FDEB-E753-4585-B365-0C64AAFACD4E}" destId="{6052D6E1-38F7-40B2-A62D-6CF563768F6C}" srcOrd="3" destOrd="0" presId="urn:microsoft.com/office/officeart/2016/7/layout/BasicLinearProcessNumbered"/>
    <dgm:cxn modelId="{358D9889-1DAD-4D8F-B0D1-7E110852D951}" type="presParOf" srcId="{E4E0B50D-1DC8-4BB1-A94B-3D0959266F59}" destId="{CAE55C80-58B9-4674-9F3C-6EC972F76254}" srcOrd="1" destOrd="0" presId="urn:microsoft.com/office/officeart/2016/7/layout/BasicLinearProcessNumbered"/>
    <dgm:cxn modelId="{D7F9CE41-2A4B-4F73-BBDA-C2FD13640DD2}" type="presParOf" srcId="{E4E0B50D-1DC8-4BB1-A94B-3D0959266F59}" destId="{A96503E1-9F0F-4FC4-BDBA-B82E92C7374E}" srcOrd="2" destOrd="0" presId="urn:microsoft.com/office/officeart/2016/7/layout/BasicLinearProcessNumbered"/>
    <dgm:cxn modelId="{69BF48C9-13BD-4044-95B7-4774427305DB}" type="presParOf" srcId="{A96503E1-9F0F-4FC4-BDBA-B82E92C7374E}" destId="{B8B8246A-E0FB-4A0C-975C-BABE5E314B0B}" srcOrd="0" destOrd="0" presId="urn:microsoft.com/office/officeart/2016/7/layout/BasicLinearProcessNumbered"/>
    <dgm:cxn modelId="{C8608896-80EC-4129-B058-907FB18F302B}" type="presParOf" srcId="{A96503E1-9F0F-4FC4-BDBA-B82E92C7374E}" destId="{C4A86D5A-6985-4EF9-A388-4E8F28267860}" srcOrd="1" destOrd="0" presId="urn:microsoft.com/office/officeart/2016/7/layout/BasicLinearProcessNumbered"/>
    <dgm:cxn modelId="{BE4E39C1-33B4-47B2-A018-C16427710849}" type="presParOf" srcId="{A96503E1-9F0F-4FC4-BDBA-B82E92C7374E}" destId="{5C20CB9A-9667-43B9-B5FE-D50004595BBE}" srcOrd="2" destOrd="0" presId="urn:microsoft.com/office/officeart/2016/7/layout/BasicLinearProcessNumbered"/>
    <dgm:cxn modelId="{13F92BD3-E595-44A0-8CE5-C4650E5735A3}" type="presParOf" srcId="{A96503E1-9F0F-4FC4-BDBA-B82E92C7374E}" destId="{A38BA523-FD24-4716-BF96-E3664D01E57B}" srcOrd="3" destOrd="0" presId="urn:microsoft.com/office/officeart/2016/7/layout/BasicLinearProcessNumbered"/>
    <dgm:cxn modelId="{87915E03-9A44-4BD4-A9D9-C476CEB14D34}" type="presParOf" srcId="{E4E0B50D-1DC8-4BB1-A94B-3D0959266F59}" destId="{16D55B26-0CC5-4ABD-A8C4-449EBBDADE41}" srcOrd="3" destOrd="0" presId="urn:microsoft.com/office/officeart/2016/7/layout/BasicLinearProcessNumbered"/>
    <dgm:cxn modelId="{97F36192-0C6D-481B-8F08-7B028335BCC2}" type="presParOf" srcId="{E4E0B50D-1DC8-4BB1-A94B-3D0959266F59}" destId="{AD3EE0B8-D75C-4F9E-A1C3-75045CAC2BAD}" srcOrd="4" destOrd="0" presId="urn:microsoft.com/office/officeart/2016/7/layout/BasicLinearProcessNumbered"/>
    <dgm:cxn modelId="{1501DE3C-C3ED-44C2-BC1C-073B05A2707A}" type="presParOf" srcId="{AD3EE0B8-D75C-4F9E-A1C3-75045CAC2BAD}" destId="{D1BACF46-441F-4539-AB14-E59CE8B3688E}" srcOrd="0" destOrd="0" presId="urn:microsoft.com/office/officeart/2016/7/layout/BasicLinearProcessNumbered"/>
    <dgm:cxn modelId="{DCEE7B7A-C387-4C14-931A-56B5563AFD93}" type="presParOf" srcId="{AD3EE0B8-D75C-4F9E-A1C3-75045CAC2BAD}" destId="{B504355D-2F1E-40D8-90CC-CE9C5E53938E}" srcOrd="1" destOrd="0" presId="urn:microsoft.com/office/officeart/2016/7/layout/BasicLinearProcessNumbered"/>
    <dgm:cxn modelId="{65068E89-5367-4FE5-A6DF-7C733B0962C1}" type="presParOf" srcId="{AD3EE0B8-D75C-4F9E-A1C3-75045CAC2BAD}" destId="{2065C888-6A5A-4EDA-A59D-B5721EFE4E7F}" srcOrd="2" destOrd="0" presId="urn:microsoft.com/office/officeart/2016/7/layout/BasicLinearProcessNumbered"/>
    <dgm:cxn modelId="{53D73CF6-A665-4EC5-B2B8-2600FA7A712C}" type="presParOf" srcId="{AD3EE0B8-D75C-4F9E-A1C3-75045CAC2BAD}" destId="{54EABE7A-51F9-4389-B480-74265626B4B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EA1F6-ECCA-4B3F-B272-8B0322A5B398}">
      <dsp:nvSpPr>
        <dsp:cNvPr id="0" name=""/>
        <dsp:cNvSpPr/>
      </dsp:nvSpPr>
      <dsp:spPr>
        <a:xfrm>
          <a:off x="4508551" y="4026"/>
          <a:ext cx="6762828" cy="601747"/>
        </a:xfrm>
        <a:prstGeom prst="rightArrow">
          <a:avLst>
            <a:gd name="adj1" fmla="val 75000"/>
            <a:gd name="adj2" fmla="val 5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150FA9-57AF-42AD-84C9-A3513D3A2766}">
      <dsp:nvSpPr>
        <dsp:cNvPr id="0" name=""/>
        <dsp:cNvSpPr/>
      </dsp:nvSpPr>
      <dsp:spPr>
        <a:xfrm>
          <a:off x="0" y="4026"/>
          <a:ext cx="4508552" cy="601747"/>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Objective</a:t>
          </a:r>
        </a:p>
      </dsp:txBody>
      <dsp:txXfrm>
        <a:off x="29375" y="33401"/>
        <a:ext cx="4449802" cy="542997"/>
      </dsp:txXfrm>
    </dsp:sp>
    <dsp:sp modelId="{2A610947-8F6D-42C0-BF22-DB27EEC18054}">
      <dsp:nvSpPr>
        <dsp:cNvPr id="0" name=""/>
        <dsp:cNvSpPr/>
      </dsp:nvSpPr>
      <dsp:spPr>
        <a:xfrm>
          <a:off x="4508551" y="665948"/>
          <a:ext cx="6762828" cy="601747"/>
        </a:xfrm>
        <a:prstGeom prst="rightArrow">
          <a:avLst>
            <a:gd name="adj1" fmla="val 75000"/>
            <a:gd name="adj2" fmla="val 5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1E1D6B-294E-41EA-A4D3-94C4001EC3EE}">
      <dsp:nvSpPr>
        <dsp:cNvPr id="0" name=""/>
        <dsp:cNvSpPr/>
      </dsp:nvSpPr>
      <dsp:spPr>
        <a:xfrm>
          <a:off x="0" y="665948"/>
          <a:ext cx="4508552" cy="601747"/>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Motivation</a:t>
          </a:r>
        </a:p>
      </dsp:txBody>
      <dsp:txXfrm>
        <a:off x="29375" y="695323"/>
        <a:ext cx="4449802" cy="542997"/>
      </dsp:txXfrm>
    </dsp:sp>
    <dsp:sp modelId="{9C89D0CE-5204-4425-8D05-4191B000CE83}">
      <dsp:nvSpPr>
        <dsp:cNvPr id="0" name=""/>
        <dsp:cNvSpPr/>
      </dsp:nvSpPr>
      <dsp:spPr>
        <a:xfrm>
          <a:off x="4508551" y="1327870"/>
          <a:ext cx="6762828" cy="601747"/>
        </a:xfrm>
        <a:prstGeom prst="rightArrow">
          <a:avLst>
            <a:gd name="adj1" fmla="val 75000"/>
            <a:gd name="adj2" fmla="val 50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252768-6293-401D-9A11-0EFCD2E4AA53}">
      <dsp:nvSpPr>
        <dsp:cNvPr id="0" name=""/>
        <dsp:cNvSpPr/>
      </dsp:nvSpPr>
      <dsp:spPr>
        <a:xfrm>
          <a:off x="0" y="1327870"/>
          <a:ext cx="4508552" cy="601747"/>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Literature Survey</a:t>
          </a:r>
        </a:p>
      </dsp:txBody>
      <dsp:txXfrm>
        <a:off x="29375" y="1357245"/>
        <a:ext cx="4449802" cy="542997"/>
      </dsp:txXfrm>
    </dsp:sp>
    <dsp:sp modelId="{6EF8E0E0-B0C1-4D99-9BED-442D2AB20045}">
      <dsp:nvSpPr>
        <dsp:cNvPr id="0" name=""/>
        <dsp:cNvSpPr/>
      </dsp:nvSpPr>
      <dsp:spPr>
        <a:xfrm>
          <a:off x="4508551" y="1989791"/>
          <a:ext cx="6762828" cy="601747"/>
        </a:xfrm>
        <a:prstGeom prst="rightArrow">
          <a:avLst>
            <a:gd name="adj1" fmla="val 75000"/>
            <a:gd name="adj2" fmla="val 50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696AB4-D6E7-478E-AA6B-B801D9B6D545}">
      <dsp:nvSpPr>
        <dsp:cNvPr id="0" name=""/>
        <dsp:cNvSpPr/>
      </dsp:nvSpPr>
      <dsp:spPr>
        <a:xfrm>
          <a:off x="0" y="1989791"/>
          <a:ext cx="4508552" cy="601747"/>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Models Used</a:t>
          </a:r>
        </a:p>
      </dsp:txBody>
      <dsp:txXfrm>
        <a:off x="29375" y="2019166"/>
        <a:ext cx="4449802" cy="542997"/>
      </dsp:txXfrm>
    </dsp:sp>
    <dsp:sp modelId="{7D8A184F-1D28-491F-B757-DF0562288BFF}">
      <dsp:nvSpPr>
        <dsp:cNvPr id="0" name=""/>
        <dsp:cNvSpPr/>
      </dsp:nvSpPr>
      <dsp:spPr>
        <a:xfrm>
          <a:off x="4508551" y="2651713"/>
          <a:ext cx="6762828" cy="601747"/>
        </a:xfrm>
        <a:prstGeom prst="rightArrow">
          <a:avLst>
            <a:gd name="adj1" fmla="val 75000"/>
            <a:gd name="adj2" fmla="val 50000"/>
          </a:avLst>
        </a:prstGeom>
        <a:solidFill>
          <a:schemeClr val="accent6">
            <a:tint val="40000"/>
            <a:alpha val="90000"/>
            <a:hueOff val="0"/>
            <a:satOff val="0"/>
            <a:lumOff val="0"/>
            <a:alphaOff val="0"/>
          </a:schemeClr>
        </a:solidFill>
        <a:ln w="22225" cap="rnd"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097FF1-E92E-4C90-963F-09327AF46477}">
      <dsp:nvSpPr>
        <dsp:cNvPr id="0" name=""/>
        <dsp:cNvSpPr/>
      </dsp:nvSpPr>
      <dsp:spPr>
        <a:xfrm>
          <a:off x="0" y="2651713"/>
          <a:ext cx="4508552" cy="601747"/>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Dataset</a:t>
          </a:r>
        </a:p>
      </dsp:txBody>
      <dsp:txXfrm>
        <a:off x="29375" y="2681088"/>
        <a:ext cx="4449802" cy="542997"/>
      </dsp:txXfrm>
    </dsp:sp>
    <dsp:sp modelId="{1DFB7BFD-9BD8-45EF-8E7D-87F9F152876D}">
      <dsp:nvSpPr>
        <dsp:cNvPr id="0" name=""/>
        <dsp:cNvSpPr/>
      </dsp:nvSpPr>
      <dsp:spPr>
        <a:xfrm>
          <a:off x="4508551" y="3313635"/>
          <a:ext cx="6762828" cy="601747"/>
        </a:xfrm>
        <a:prstGeom prst="rightArrow">
          <a:avLst>
            <a:gd name="adj1" fmla="val 75000"/>
            <a:gd name="adj2" fmla="val 50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62FB96-A6A7-44E1-B950-A1A287DCF998}">
      <dsp:nvSpPr>
        <dsp:cNvPr id="0" name=""/>
        <dsp:cNvSpPr/>
      </dsp:nvSpPr>
      <dsp:spPr>
        <a:xfrm>
          <a:off x="0" y="3313635"/>
          <a:ext cx="4508552" cy="601747"/>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Application</a:t>
          </a:r>
        </a:p>
      </dsp:txBody>
      <dsp:txXfrm>
        <a:off x="29375" y="3343010"/>
        <a:ext cx="4449802" cy="542997"/>
      </dsp:txXfrm>
    </dsp:sp>
    <dsp:sp modelId="{1EC534F3-CEA2-422A-98CA-08C95F95645F}">
      <dsp:nvSpPr>
        <dsp:cNvPr id="0" name=""/>
        <dsp:cNvSpPr/>
      </dsp:nvSpPr>
      <dsp:spPr>
        <a:xfrm>
          <a:off x="4508551" y="3975557"/>
          <a:ext cx="6762828" cy="601747"/>
        </a:xfrm>
        <a:prstGeom prst="rightArrow">
          <a:avLst>
            <a:gd name="adj1" fmla="val 75000"/>
            <a:gd name="adj2" fmla="val 50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1E9674-48FA-4FC3-A991-FCEC88B3DDF1}">
      <dsp:nvSpPr>
        <dsp:cNvPr id="0" name=""/>
        <dsp:cNvSpPr/>
      </dsp:nvSpPr>
      <dsp:spPr>
        <a:xfrm>
          <a:off x="0" y="3975557"/>
          <a:ext cx="4508552" cy="601747"/>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t>Conclusion</a:t>
          </a:r>
        </a:p>
      </dsp:txBody>
      <dsp:txXfrm>
        <a:off x="29375" y="4004932"/>
        <a:ext cx="4449802" cy="542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8F39B-D7E1-4670-AFDD-8F60435B3966}">
      <dsp:nvSpPr>
        <dsp:cNvPr id="0" name=""/>
        <dsp:cNvSpPr/>
      </dsp:nvSpPr>
      <dsp:spPr>
        <a:xfrm>
          <a:off x="0" y="3483493"/>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799EE-6E8A-4363-A536-0BB93A827A1D}">
      <dsp:nvSpPr>
        <dsp:cNvPr id="0" name=""/>
        <dsp:cNvSpPr/>
      </dsp:nvSpPr>
      <dsp:spPr>
        <a:xfrm>
          <a:off x="0" y="1730987"/>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2AB44-657B-49BD-8C4B-E3A0197677D3}">
      <dsp:nvSpPr>
        <dsp:cNvPr id="0" name=""/>
        <dsp:cNvSpPr/>
      </dsp:nvSpPr>
      <dsp:spPr>
        <a:xfrm>
          <a:off x="0" y="427921"/>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6D6EE-1E7D-4FC2-8D8B-8FC107F2A4FE}">
      <dsp:nvSpPr>
        <dsp:cNvPr id="0" name=""/>
        <dsp:cNvSpPr/>
      </dsp:nvSpPr>
      <dsp:spPr>
        <a:xfrm>
          <a:off x="2867700" y="728"/>
          <a:ext cx="8161915" cy="427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Herremans, D. &amp; Bergmans, T.</a:t>
          </a:r>
        </a:p>
      </dsp:txBody>
      <dsp:txXfrm>
        <a:off x="2867700" y="728"/>
        <a:ext cx="8161915" cy="427192"/>
      </dsp:txXfrm>
    </dsp:sp>
    <dsp:sp modelId="{CC2B36BE-BDA0-486F-A813-C8F697657D4D}">
      <dsp:nvSpPr>
        <dsp:cNvPr id="0" name=""/>
        <dsp:cNvSpPr/>
      </dsp:nvSpPr>
      <dsp:spPr>
        <a:xfrm>
          <a:off x="0" y="728"/>
          <a:ext cx="2867700" cy="427192"/>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IN" sz="2300" kern="1200" dirty="0"/>
            <a:t>1</a:t>
          </a:r>
        </a:p>
      </dsp:txBody>
      <dsp:txXfrm>
        <a:off x="20858" y="21586"/>
        <a:ext cx="2825984" cy="406334"/>
      </dsp:txXfrm>
    </dsp:sp>
    <dsp:sp modelId="{2EB3A4C2-AB51-4E9B-B5AF-DCCDD5101652}">
      <dsp:nvSpPr>
        <dsp:cNvPr id="0" name=""/>
        <dsp:cNvSpPr/>
      </dsp:nvSpPr>
      <dsp:spPr>
        <a:xfrm>
          <a:off x="0" y="427921"/>
          <a:ext cx="11029616" cy="854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Hit song prediction on early adopter data and audio features.</a:t>
          </a:r>
        </a:p>
      </dsp:txBody>
      <dsp:txXfrm>
        <a:off x="0" y="427921"/>
        <a:ext cx="11029616" cy="854513"/>
      </dsp:txXfrm>
    </dsp:sp>
    <dsp:sp modelId="{98A2EBDD-DA26-4B3F-97E7-522F75F8A78F}">
      <dsp:nvSpPr>
        <dsp:cNvPr id="0" name=""/>
        <dsp:cNvSpPr/>
      </dsp:nvSpPr>
      <dsp:spPr>
        <a:xfrm>
          <a:off x="2867700" y="1303794"/>
          <a:ext cx="8161915" cy="427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Yang, L.-C., Chou, S.-Y., Liu, J.-Y., Yang, Y.-H., &amp; Chen, Y.-A</a:t>
          </a:r>
        </a:p>
      </dsp:txBody>
      <dsp:txXfrm>
        <a:off x="2867700" y="1303794"/>
        <a:ext cx="8161915" cy="427192"/>
      </dsp:txXfrm>
    </dsp:sp>
    <dsp:sp modelId="{6FEA90E9-40A4-4465-B247-2B1A218EC314}">
      <dsp:nvSpPr>
        <dsp:cNvPr id="0" name=""/>
        <dsp:cNvSpPr/>
      </dsp:nvSpPr>
      <dsp:spPr>
        <a:xfrm>
          <a:off x="0" y="1304881"/>
          <a:ext cx="2867700" cy="425018"/>
        </a:xfrm>
        <a:prstGeom prst="round2SameRect">
          <a:avLst>
            <a:gd name="adj1" fmla="val 16670"/>
            <a:gd name="adj2" fmla="val 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IN" sz="2300" kern="1200" dirty="0"/>
            <a:t>2</a:t>
          </a:r>
        </a:p>
      </dsp:txBody>
      <dsp:txXfrm>
        <a:off x="20751" y="1325632"/>
        <a:ext cx="2826198" cy="404267"/>
      </dsp:txXfrm>
    </dsp:sp>
    <dsp:sp modelId="{9012F5C7-05E2-43CD-870F-E6CD44B27297}">
      <dsp:nvSpPr>
        <dsp:cNvPr id="0" name=""/>
        <dsp:cNvSpPr/>
      </dsp:nvSpPr>
      <dsp:spPr>
        <a:xfrm>
          <a:off x="0" y="1730987"/>
          <a:ext cx="11029616" cy="1303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Revisiting the problem of audio-based hit song prediction using convolutional neural networks.</a:t>
          </a:r>
        </a:p>
      </dsp:txBody>
      <dsp:txXfrm>
        <a:off x="0" y="1730987"/>
        <a:ext cx="11029616" cy="1303953"/>
      </dsp:txXfrm>
    </dsp:sp>
    <dsp:sp modelId="{F36E04F2-6DDD-4CDB-85E4-A93922AA735F}">
      <dsp:nvSpPr>
        <dsp:cNvPr id="0" name=""/>
        <dsp:cNvSpPr/>
      </dsp:nvSpPr>
      <dsp:spPr>
        <a:xfrm>
          <a:off x="2867700" y="3056300"/>
          <a:ext cx="8161915" cy="427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Dorien Herremansa, David Martens.</a:t>
          </a:r>
        </a:p>
      </dsp:txBody>
      <dsp:txXfrm>
        <a:off x="2867700" y="3056300"/>
        <a:ext cx="8161915" cy="427192"/>
      </dsp:txXfrm>
    </dsp:sp>
    <dsp:sp modelId="{0B7DCE59-EE2B-4523-8CF3-3B1A8FE74DEC}">
      <dsp:nvSpPr>
        <dsp:cNvPr id="0" name=""/>
        <dsp:cNvSpPr/>
      </dsp:nvSpPr>
      <dsp:spPr>
        <a:xfrm>
          <a:off x="0" y="3056300"/>
          <a:ext cx="2867700" cy="427192"/>
        </a:xfrm>
        <a:prstGeom prst="round2SameRect">
          <a:avLst>
            <a:gd name="adj1" fmla="val 16670"/>
            <a:gd name="adj2" fmla="val 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IN" sz="2300" kern="1200" dirty="0"/>
            <a:t>3</a:t>
          </a:r>
        </a:p>
      </dsp:txBody>
      <dsp:txXfrm>
        <a:off x="20858" y="3077158"/>
        <a:ext cx="2825984" cy="406334"/>
      </dsp:txXfrm>
    </dsp:sp>
    <dsp:sp modelId="{2CB7A6CF-E032-4E06-8842-7E021DDDA63B}">
      <dsp:nvSpPr>
        <dsp:cNvPr id="0" name=""/>
        <dsp:cNvSpPr/>
      </dsp:nvSpPr>
      <dsp:spPr>
        <a:xfrm>
          <a:off x="0" y="3483493"/>
          <a:ext cx="11029616" cy="854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Dance hit songs prediction (JIMR 2014).</a:t>
          </a:r>
        </a:p>
      </dsp:txBody>
      <dsp:txXfrm>
        <a:off x="0" y="3483493"/>
        <a:ext cx="11029616" cy="8545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8F39B-D7E1-4670-AFDD-8F60435B3966}">
      <dsp:nvSpPr>
        <dsp:cNvPr id="0" name=""/>
        <dsp:cNvSpPr/>
      </dsp:nvSpPr>
      <dsp:spPr>
        <a:xfrm>
          <a:off x="0" y="4128541"/>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799EE-6E8A-4363-A536-0BB93A827A1D}">
      <dsp:nvSpPr>
        <dsp:cNvPr id="0" name=""/>
        <dsp:cNvSpPr/>
      </dsp:nvSpPr>
      <dsp:spPr>
        <a:xfrm>
          <a:off x="0" y="2331100"/>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2AB44-657B-49BD-8C4B-E3A0197677D3}">
      <dsp:nvSpPr>
        <dsp:cNvPr id="0" name=""/>
        <dsp:cNvSpPr/>
      </dsp:nvSpPr>
      <dsp:spPr>
        <a:xfrm>
          <a:off x="0" y="591132"/>
          <a:ext cx="11029616" cy="0"/>
        </a:xfrm>
        <a:prstGeom prst="line">
          <a:avLst/>
        </a:prstGeom>
        <a:noFill/>
        <a:ln w="2222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16D6EE-1E7D-4FC2-8D8B-8FC107F2A4FE}">
      <dsp:nvSpPr>
        <dsp:cNvPr id="0" name=""/>
        <dsp:cNvSpPr/>
      </dsp:nvSpPr>
      <dsp:spPr>
        <a:xfrm>
          <a:off x="2867700" y="1865"/>
          <a:ext cx="8161915" cy="58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Holly Silk, Raul Santos-Rodriguez, Cedric Mesnage.</a:t>
          </a:r>
        </a:p>
      </dsp:txBody>
      <dsp:txXfrm>
        <a:off x="2867700" y="1865"/>
        <a:ext cx="8161915" cy="589266"/>
      </dsp:txXfrm>
    </dsp:sp>
    <dsp:sp modelId="{CC2B36BE-BDA0-486F-A813-C8F697657D4D}">
      <dsp:nvSpPr>
        <dsp:cNvPr id="0" name=""/>
        <dsp:cNvSpPr/>
      </dsp:nvSpPr>
      <dsp:spPr>
        <a:xfrm>
          <a:off x="0" y="1865"/>
          <a:ext cx="2867700" cy="589266"/>
        </a:xfrm>
        <a:prstGeom prst="round2SameRect">
          <a:avLst>
            <a:gd name="adj1" fmla="val 16670"/>
            <a:gd name="adj2" fmla="val 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3</a:t>
          </a:r>
        </a:p>
      </dsp:txBody>
      <dsp:txXfrm>
        <a:off x="28771" y="30636"/>
        <a:ext cx="2810158" cy="560495"/>
      </dsp:txXfrm>
    </dsp:sp>
    <dsp:sp modelId="{2EB3A4C2-AB51-4E9B-B5AF-DCCDD5101652}">
      <dsp:nvSpPr>
        <dsp:cNvPr id="0" name=""/>
        <dsp:cNvSpPr/>
      </dsp:nvSpPr>
      <dsp:spPr>
        <a:xfrm>
          <a:off x="0" y="591132"/>
          <a:ext cx="11029616" cy="11212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Data science for hit songs prediction (ISMIR 2016).</a:t>
          </a:r>
        </a:p>
      </dsp:txBody>
      <dsp:txXfrm>
        <a:off x="0" y="591132"/>
        <a:ext cx="11029616" cy="1121236"/>
      </dsp:txXfrm>
    </dsp:sp>
    <dsp:sp modelId="{98A2EBDD-DA26-4B3F-97E7-522F75F8A78F}">
      <dsp:nvSpPr>
        <dsp:cNvPr id="0" name=""/>
        <dsp:cNvSpPr/>
      </dsp:nvSpPr>
      <dsp:spPr>
        <a:xfrm>
          <a:off x="2867700" y="1741833"/>
          <a:ext cx="8161915" cy="58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Vinitha S, Sweetlin S, Vinusha H and Sajini S.</a:t>
          </a:r>
        </a:p>
      </dsp:txBody>
      <dsp:txXfrm>
        <a:off x="2867700" y="1741833"/>
        <a:ext cx="8161915" cy="589266"/>
      </dsp:txXfrm>
    </dsp:sp>
    <dsp:sp modelId="{6FEA90E9-40A4-4465-B247-2B1A218EC314}">
      <dsp:nvSpPr>
        <dsp:cNvPr id="0" name=""/>
        <dsp:cNvSpPr/>
      </dsp:nvSpPr>
      <dsp:spPr>
        <a:xfrm>
          <a:off x="0" y="1741833"/>
          <a:ext cx="2867700" cy="589266"/>
        </a:xfrm>
        <a:prstGeom prst="round2SameRect">
          <a:avLst>
            <a:gd name="adj1" fmla="val 16670"/>
            <a:gd name="adj2" fmla="val 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4</a:t>
          </a:r>
        </a:p>
      </dsp:txBody>
      <dsp:txXfrm>
        <a:off x="28771" y="1770604"/>
        <a:ext cx="2810158" cy="560495"/>
      </dsp:txXfrm>
    </dsp:sp>
    <dsp:sp modelId="{9012F5C7-05E2-43CD-870F-E6CD44B27297}">
      <dsp:nvSpPr>
        <dsp:cNvPr id="0" name=""/>
        <dsp:cNvSpPr/>
      </dsp:nvSpPr>
      <dsp:spPr>
        <a:xfrm>
          <a:off x="0" y="2331100"/>
          <a:ext cx="11029616" cy="117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Machine Learning Applied to Cervical Cancer Data (MECS 2019).</a:t>
          </a:r>
        </a:p>
      </dsp:txBody>
      <dsp:txXfrm>
        <a:off x="0" y="2331100"/>
        <a:ext cx="11029616" cy="1178710"/>
      </dsp:txXfrm>
    </dsp:sp>
    <dsp:sp modelId="{F36E04F2-6DDD-4CDB-85E4-A93922AA735F}">
      <dsp:nvSpPr>
        <dsp:cNvPr id="0" name=""/>
        <dsp:cNvSpPr/>
      </dsp:nvSpPr>
      <dsp:spPr>
        <a:xfrm>
          <a:off x="2867700" y="3539274"/>
          <a:ext cx="8161915" cy="589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IN" sz="2800" kern="1200" dirty="0">
              <a:solidFill>
                <a:srgbClr val="002060"/>
              </a:solidFill>
              <a:latin typeface="Gill Sans MT" panose="020B0502020104020203"/>
              <a:ea typeface="Gill Sans MT" panose="020B0502020104020203"/>
              <a:cs typeface="Gill Sans MT" panose="020B0502020104020203"/>
            </a:rPr>
            <a:t>R Dhanaraj, B Logan.</a:t>
          </a:r>
        </a:p>
      </dsp:txBody>
      <dsp:txXfrm>
        <a:off x="2867700" y="3539274"/>
        <a:ext cx="8161915" cy="589266"/>
      </dsp:txXfrm>
    </dsp:sp>
    <dsp:sp modelId="{0B7DCE59-EE2B-4523-8CF3-3B1A8FE74DEC}">
      <dsp:nvSpPr>
        <dsp:cNvPr id="0" name=""/>
        <dsp:cNvSpPr/>
      </dsp:nvSpPr>
      <dsp:spPr>
        <a:xfrm>
          <a:off x="0" y="3539274"/>
          <a:ext cx="2867700" cy="589266"/>
        </a:xfrm>
        <a:prstGeom prst="round2SameRect">
          <a:avLst>
            <a:gd name="adj1" fmla="val 16670"/>
            <a:gd name="adj2" fmla="val 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422400">
            <a:lnSpc>
              <a:spcPct val="90000"/>
            </a:lnSpc>
            <a:spcBef>
              <a:spcPct val="0"/>
            </a:spcBef>
            <a:spcAft>
              <a:spcPct val="35000"/>
            </a:spcAft>
            <a:buNone/>
          </a:pPr>
          <a:r>
            <a:rPr lang="en-IN" sz="3200" kern="1200" dirty="0"/>
            <a:t>5</a:t>
          </a:r>
        </a:p>
      </dsp:txBody>
      <dsp:txXfrm>
        <a:off x="28771" y="3568045"/>
        <a:ext cx="2810158" cy="560495"/>
      </dsp:txXfrm>
    </dsp:sp>
    <dsp:sp modelId="{2CB7A6CF-E032-4E06-8842-7E021DDDA63B}">
      <dsp:nvSpPr>
        <dsp:cNvPr id="0" name=""/>
        <dsp:cNvSpPr/>
      </dsp:nvSpPr>
      <dsp:spPr>
        <a:xfrm>
          <a:off x="0" y="4128541"/>
          <a:ext cx="11029616" cy="117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285750" lvl="1" indent="-285750" algn="l" defTabSz="1244600">
            <a:lnSpc>
              <a:spcPct val="90000"/>
            </a:lnSpc>
            <a:spcBef>
              <a:spcPct val="0"/>
            </a:spcBef>
            <a:spcAft>
              <a:spcPct val="15000"/>
            </a:spcAft>
            <a:buChar char="•"/>
          </a:pPr>
          <a:r>
            <a:rPr lang="en-IN" sz="2800" kern="1200" dirty="0">
              <a:solidFill>
                <a:srgbClr val="002060"/>
              </a:solidFill>
              <a:latin typeface="Gill Sans MT" panose="020B0502020104020203"/>
              <a:ea typeface="Gill Sans MT" panose="020B0502020104020203"/>
              <a:cs typeface="Gill Sans MT" panose="020B0502020104020203"/>
            </a:rPr>
            <a:t>Automatic hit songs prediction.</a:t>
          </a:r>
        </a:p>
      </dsp:txBody>
      <dsp:txXfrm>
        <a:off x="0" y="4128541"/>
        <a:ext cx="11029616" cy="11787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880D8-9608-48F8-9BB7-C7F275AB6BF1}">
      <dsp:nvSpPr>
        <dsp:cNvPr id="0" name=""/>
        <dsp:cNvSpPr/>
      </dsp:nvSpPr>
      <dsp:spPr>
        <a:xfrm>
          <a:off x="-4029173" y="-618488"/>
          <a:ext cx="4801443" cy="4801443"/>
        </a:xfrm>
        <a:prstGeom prst="blockArc">
          <a:avLst>
            <a:gd name="adj1" fmla="val 18900000"/>
            <a:gd name="adj2" fmla="val 2700000"/>
            <a:gd name="adj3" fmla="val 450"/>
          </a:avLst>
        </a:prstGeom>
        <a:noFill/>
        <a:ln w="12700"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95BAFF-9D3C-48F3-9B3C-A77431BF06ED}">
      <dsp:nvSpPr>
        <dsp:cNvPr id="0" name=""/>
        <dsp:cNvSpPr/>
      </dsp:nvSpPr>
      <dsp:spPr>
        <a:xfrm>
          <a:off x="404677" y="274036"/>
          <a:ext cx="6764632" cy="54835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259"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dirty="0"/>
            <a:t>Logistic Regression	</a:t>
          </a:r>
        </a:p>
      </dsp:txBody>
      <dsp:txXfrm>
        <a:off x="404677" y="274036"/>
        <a:ext cx="6764632" cy="548357"/>
      </dsp:txXfrm>
    </dsp:sp>
    <dsp:sp modelId="{34C401C9-2983-4F96-9DB8-6DBA6CE5FB7F}">
      <dsp:nvSpPr>
        <dsp:cNvPr id="0" name=""/>
        <dsp:cNvSpPr/>
      </dsp:nvSpPr>
      <dsp:spPr>
        <a:xfrm>
          <a:off x="61953" y="205491"/>
          <a:ext cx="685447" cy="685447"/>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47C3C0-541C-4C5C-A9B0-9A41DCEFE310}">
      <dsp:nvSpPr>
        <dsp:cNvPr id="0" name=""/>
        <dsp:cNvSpPr/>
      </dsp:nvSpPr>
      <dsp:spPr>
        <a:xfrm>
          <a:off x="719063" y="1096715"/>
          <a:ext cx="6450246" cy="548357"/>
        </a:xfrm>
        <a:prstGeom prst="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259"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a:t>Naive Bayes</a:t>
          </a:r>
        </a:p>
      </dsp:txBody>
      <dsp:txXfrm>
        <a:off x="719063" y="1096715"/>
        <a:ext cx="6450246" cy="548357"/>
      </dsp:txXfrm>
    </dsp:sp>
    <dsp:sp modelId="{C2A4A728-E081-4FD8-9A85-2D09FCAE75E7}">
      <dsp:nvSpPr>
        <dsp:cNvPr id="0" name=""/>
        <dsp:cNvSpPr/>
      </dsp:nvSpPr>
      <dsp:spPr>
        <a:xfrm>
          <a:off x="376339" y="1028170"/>
          <a:ext cx="685447" cy="685447"/>
        </a:xfrm>
        <a:prstGeom prst="ellipse">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BB6EB80-501C-4A74-A2EA-AD8F5CD85EAC}">
      <dsp:nvSpPr>
        <dsp:cNvPr id="0" name=""/>
        <dsp:cNvSpPr/>
      </dsp:nvSpPr>
      <dsp:spPr>
        <a:xfrm>
          <a:off x="719063" y="1919394"/>
          <a:ext cx="6450246" cy="548357"/>
        </a:xfrm>
        <a:prstGeom prst="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259"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dirty="0"/>
            <a:t>Support Vector Machine</a:t>
          </a:r>
        </a:p>
      </dsp:txBody>
      <dsp:txXfrm>
        <a:off x="719063" y="1919394"/>
        <a:ext cx="6450246" cy="548357"/>
      </dsp:txXfrm>
    </dsp:sp>
    <dsp:sp modelId="{8C8C6577-023B-44B0-9104-3BFB6FE7A372}">
      <dsp:nvSpPr>
        <dsp:cNvPr id="0" name=""/>
        <dsp:cNvSpPr/>
      </dsp:nvSpPr>
      <dsp:spPr>
        <a:xfrm>
          <a:off x="376339" y="1850849"/>
          <a:ext cx="685447" cy="685447"/>
        </a:xfrm>
        <a:prstGeom prst="ellipse">
          <a:avLst/>
        </a:prstGeom>
        <a:solidFill>
          <a:schemeClr val="lt1">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F3BAC13-31E9-4A7A-9D11-212A3937DB56}">
      <dsp:nvSpPr>
        <dsp:cNvPr id="0" name=""/>
        <dsp:cNvSpPr/>
      </dsp:nvSpPr>
      <dsp:spPr>
        <a:xfrm>
          <a:off x="404677" y="2742073"/>
          <a:ext cx="6764632" cy="548357"/>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35259" tIns="73660" rIns="73660" bIns="73660" numCol="1" spcCol="1270" anchor="ctr" anchorCtr="0">
          <a:noAutofit/>
        </a:bodyPr>
        <a:lstStyle/>
        <a:p>
          <a:pPr marL="0" lvl="0" indent="0" algn="l" defTabSz="1289050" rtl="0">
            <a:lnSpc>
              <a:spcPct val="90000"/>
            </a:lnSpc>
            <a:spcBef>
              <a:spcPct val="0"/>
            </a:spcBef>
            <a:spcAft>
              <a:spcPct val="35000"/>
            </a:spcAft>
            <a:buNone/>
          </a:pPr>
          <a:r>
            <a:rPr lang="en-US" sz="2900" kern="1200" dirty="0"/>
            <a:t>Random Forest</a:t>
          </a:r>
        </a:p>
      </dsp:txBody>
      <dsp:txXfrm>
        <a:off x="404677" y="2742073"/>
        <a:ext cx="6764632" cy="548357"/>
      </dsp:txXfrm>
    </dsp:sp>
    <dsp:sp modelId="{16796D73-6312-4471-BB9B-7ACA86F77EAB}">
      <dsp:nvSpPr>
        <dsp:cNvPr id="0" name=""/>
        <dsp:cNvSpPr/>
      </dsp:nvSpPr>
      <dsp:spPr>
        <a:xfrm>
          <a:off x="61953" y="2673528"/>
          <a:ext cx="685447" cy="685447"/>
        </a:xfrm>
        <a:prstGeom prst="ellipse">
          <a:avLst/>
        </a:prstGeom>
        <a:solidFill>
          <a:schemeClr val="lt1">
            <a:hueOff val="0"/>
            <a:satOff val="0"/>
            <a:lumOff val="0"/>
            <a:alphaOff val="0"/>
          </a:schemeClr>
        </a:solidFill>
        <a:ln w="12700"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51157-F8A9-4791-9299-BCC98ADDBA9F}">
      <dsp:nvSpPr>
        <dsp:cNvPr id="0" name=""/>
        <dsp:cNvSpPr/>
      </dsp:nvSpPr>
      <dsp:spPr>
        <a:xfrm>
          <a:off x="0" y="416573"/>
          <a:ext cx="7216607" cy="680400"/>
        </a:xfrm>
        <a:prstGeom prst="rect">
          <a:avLst/>
        </a:prstGeom>
        <a:solidFill>
          <a:schemeClr val="lt1">
            <a:alpha val="90000"/>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8043315-DA55-4721-B54C-2723B1FCA395}">
      <dsp:nvSpPr>
        <dsp:cNvPr id="0" name=""/>
        <dsp:cNvSpPr/>
      </dsp:nvSpPr>
      <dsp:spPr>
        <a:xfrm>
          <a:off x="360830" y="18053"/>
          <a:ext cx="5051624" cy="797040"/>
        </a:xfrm>
        <a:prstGeom prst="round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939" tIns="0" rIns="190939" bIns="0" numCol="1" spcCol="1270" anchor="ctr" anchorCtr="0">
          <a:noAutofit/>
        </a:bodyPr>
        <a:lstStyle/>
        <a:p>
          <a:pPr marL="0" lvl="0" indent="0" algn="l" defTabSz="1200150" rtl="0">
            <a:lnSpc>
              <a:spcPct val="90000"/>
            </a:lnSpc>
            <a:spcBef>
              <a:spcPct val="0"/>
            </a:spcBef>
            <a:spcAft>
              <a:spcPct val="35000"/>
            </a:spcAft>
            <a:buNone/>
          </a:pPr>
          <a:r>
            <a:rPr lang="en-US" sz="2700" kern="1200" dirty="0"/>
            <a:t>KNN</a:t>
          </a:r>
        </a:p>
      </dsp:txBody>
      <dsp:txXfrm>
        <a:off x="399738" y="56961"/>
        <a:ext cx="4973808" cy="719224"/>
      </dsp:txXfrm>
    </dsp:sp>
    <dsp:sp modelId="{D024DA1C-4D2C-4CD8-A00D-EB16E3C8C204}">
      <dsp:nvSpPr>
        <dsp:cNvPr id="0" name=""/>
        <dsp:cNvSpPr/>
      </dsp:nvSpPr>
      <dsp:spPr>
        <a:xfrm>
          <a:off x="0" y="1641293"/>
          <a:ext cx="7216607" cy="680400"/>
        </a:xfrm>
        <a:prstGeom prst="rect">
          <a:avLst/>
        </a:prstGeom>
        <a:solidFill>
          <a:schemeClr val="lt1">
            <a:alpha val="90000"/>
            <a:hueOff val="0"/>
            <a:satOff val="0"/>
            <a:lumOff val="0"/>
            <a:alphaOff val="0"/>
          </a:schemeClr>
        </a:solidFill>
        <a:ln w="12700"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1AEDE64-7C8A-4071-B278-AB08B7CFAC0F}">
      <dsp:nvSpPr>
        <dsp:cNvPr id="0" name=""/>
        <dsp:cNvSpPr/>
      </dsp:nvSpPr>
      <dsp:spPr>
        <a:xfrm>
          <a:off x="360830" y="1242773"/>
          <a:ext cx="5051624" cy="797040"/>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939" tIns="0" rIns="190939" bIns="0" numCol="1" spcCol="1270" anchor="ctr" anchorCtr="0">
          <a:noAutofit/>
        </a:bodyPr>
        <a:lstStyle/>
        <a:p>
          <a:pPr marL="0" lvl="0" indent="0" algn="l" defTabSz="1200150" rtl="0">
            <a:lnSpc>
              <a:spcPct val="90000"/>
            </a:lnSpc>
            <a:spcBef>
              <a:spcPct val="0"/>
            </a:spcBef>
            <a:spcAft>
              <a:spcPct val="35000"/>
            </a:spcAft>
            <a:buNone/>
          </a:pPr>
          <a:r>
            <a:rPr lang="en-US" sz="2700" kern="1200"/>
            <a:t>Deep </a:t>
          </a:r>
          <a:r>
            <a:rPr lang="en-US" sz="2700" kern="1200" dirty="0"/>
            <a:t>Learning</a:t>
          </a:r>
        </a:p>
      </dsp:txBody>
      <dsp:txXfrm>
        <a:off x="399738" y="1281681"/>
        <a:ext cx="4973808" cy="719224"/>
      </dsp:txXfrm>
    </dsp:sp>
    <dsp:sp modelId="{256DCA09-93A2-44DA-9F72-21A2DE61B318}">
      <dsp:nvSpPr>
        <dsp:cNvPr id="0" name=""/>
        <dsp:cNvSpPr/>
      </dsp:nvSpPr>
      <dsp:spPr>
        <a:xfrm>
          <a:off x="0" y="2866013"/>
          <a:ext cx="7216607" cy="680400"/>
        </a:xfrm>
        <a:prstGeom prst="rect">
          <a:avLst/>
        </a:prstGeom>
        <a:solidFill>
          <a:schemeClr val="lt1">
            <a:alpha val="90000"/>
            <a:hueOff val="0"/>
            <a:satOff val="0"/>
            <a:lumOff val="0"/>
            <a:alphaOff val="0"/>
          </a:schemeClr>
        </a:solidFill>
        <a:ln w="12700"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392CF44-39B2-4C17-A6BC-688A2BC07EE4}">
      <dsp:nvSpPr>
        <dsp:cNvPr id="0" name=""/>
        <dsp:cNvSpPr/>
      </dsp:nvSpPr>
      <dsp:spPr>
        <a:xfrm>
          <a:off x="360830" y="2467493"/>
          <a:ext cx="5051624" cy="797040"/>
        </a:xfrm>
        <a:prstGeom prst="round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939" tIns="0" rIns="190939" bIns="0" numCol="1" spcCol="1270" anchor="ctr" anchorCtr="0">
          <a:noAutofit/>
        </a:bodyPr>
        <a:lstStyle/>
        <a:p>
          <a:pPr marL="0" lvl="0" indent="0" algn="l" defTabSz="1200150" rtl="0">
            <a:lnSpc>
              <a:spcPct val="90000"/>
            </a:lnSpc>
            <a:spcBef>
              <a:spcPct val="0"/>
            </a:spcBef>
            <a:spcAft>
              <a:spcPct val="35000"/>
            </a:spcAft>
            <a:buNone/>
          </a:pPr>
          <a:r>
            <a:rPr lang="en-US" sz="2700" kern="1200" dirty="0"/>
            <a:t>Artificial Intelligence</a:t>
          </a:r>
        </a:p>
      </dsp:txBody>
      <dsp:txXfrm>
        <a:off x="399738" y="2506401"/>
        <a:ext cx="4973808"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6662A-41A6-45E3-824E-5818B9286476}">
      <dsp:nvSpPr>
        <dsp:cNvPr id="0" name=""/>
        <dsp:cNvSpPr/>
      </dsp:nvSpPr>
      <dsp:spPr>
        <a:xfrm>
          <a:off x="-4717568" y="-723142"/>
          <a:ext cx="5619207" cy="5619207"/>
        </a:xfrm>
        <a:prstGeom prst="blockArc">
          <a:avLst>
            <a:gd name="adj1" fmla="val 18900000"/>
            <a:gd name="adj2" fmla="val 2700000"/>
            <a:gd name="adj3" fmla="val 384"/>
          </a:avLst>
        </a:prstGeom>
        <a:noFill/>
        <a:ln w="2222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7D51C-38D7-4784-8AE2-63171FAF10A8}">
      <dsp:nvSpPr>
        <dsp:cNvPr id="0" name=""/>
        <dsp:cNvSpPr/>
      </dsp:nvSpPr>
      <dsp:spPr>
        <a:xfrm>
          <a:off x="336599" y="219746"/>
          <a:ext cx="10636443" cy="439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Duration</a:t>
          </a:r>
        </a:p>
      </dsp:txBody>
      <dsp:txXfrm>
        <a:off x="336599" y="219746"/>
        <a:ext cx="10636443" cy="439325"/>
      </dsp:txXfrm>
    </dsp:sp>
    <dsp:sp modelId="{76E59AC9-8B52-49A0-9D9F-CC3049FA8758}">
      <dsp:nvSpPr>
        <dsp:cNvPr id="0" name=""/>
        <dsp:cNvSpPr/>
      </dsp:nvSpPr>
      <dsp:spPr>
        <a:xfrm>
          <a:off x="62021" y="164830"/>
          <a:ext cx="549156" cy="549156"/>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1D8BBC-1C9D-4275-A976-91702821AC17}">
      <dsp:nvSpPr>
        <dsp:cNvPr id="0" name=""/>
        <dsp:cNvSpPr/>
      </dsp:nvSpPr>
      <dsp:spPr>
        <a:xfrm>
          <a:off x="697974" y="878650"/>
          <a:ext cx="10275068" cy="43932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Tempo</a:t>
          </a:r>
        </a:p>
      </dsp:txBody>
      <dsp:txXfrm>
        <a:off x="697974" y="878650"/>
        <a:ext cx="10275068" cy="439325"/>
      </dsp:txXfrm>
    </dsp:sp>
    <dsp:sp modelId="{AA6177B0-9884-4344-B954-17EC2AC4A17E}">
      <dsp:nvSpPr>
        <dsp:cNvPr id="0" name=""/>
        <dsp:cNvSpPr/>
      </dsp:nvSpPr>
      <dsp:spPr>
        <a:xfrm>
          <a:off x="423396" y="823734"/>
          <a:ext cx="549156" cy="549156"/>
        </a:xfrm>
        <a:prstGeom prst="ellipse">
          <a:avLst/>
        </a:prstGeom>
        <a:solidFill>
          <a:schemeClr val="lt1">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824994-62E3-4736-980E-2CEE6CC40B68}">
      <dsp:nvSpPr>
        <dsp:cNvPr id="0" name=""/>
        <dsp:cNvSpPr/>
      </dsp:nvSpPr>
      <dsp:spPr>
        <a:xfrm>
          <a:off x="863222" y="1537554"/>
          <a:ext cx="10109820" cy="43932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Loudness</a:t>
          </a:r>
        </a:p>
      </dsp:txBody>
      <dsp:txXfrm>
        <a:off x="863222" y="1537554"/>
        <a:ext cx="10109820" cy="439325"/>
      </dsp:txXfrm>
    </dsp:sp>
    <dsp:sp modelId="{1D731BB1-7831-4FF1-915F-D46D646CEB31}">
      <dsp:nvSpPr>
        <dsp:cNvPr id="0" name=""/>
        <dsp:cNvSpPr/>
      </dsp:nvSpPr>
      <dsp:spPr>
        <a:xfrm>
          <a:off x="588644" y="1482639"/>
          <a:ext cx="549156" cy="549156"/>
        </a:xfrm>
        <a:prstGeom prst="ellipse">
          <a:avLst/>
        </a:prstGeom>
        <a:solidFill>
          <a:schemeClr val="lt1">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B3E149-EBA5-4A46-834F-22BC8099A84E}">
      <dsp:nvSpPr>
        <dsp:cNvPr id="0" name=""/>
        <dsp:cNvSpPr/>
      </dsp:nvSpPr>
      <dsp:spPr>
        <a:xfrm>
          <a:off x="863222" y="2196041"/>
          <a:ext cx="10109820" cy="439325"/>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Timbre</a:t>
          </a:r>
        </a:p>
      </dsp:txBody>
      <dsp:txXfrm>
        <a:off x="863222" y="2196041"/>
        <a:ext cx="10109820" cy="439325"/>
      </dsp:txXfrm>
    </dsp:sp>
    <dsp:sp modelId="{9A30C816-4344-4AEA-9F94-91D765962E9A}">
      <dsp:nvSpPr>
        <dsp:cNvPr id="0" name=""/>
        <dsp:cNvSpPr/>
      </dsp:nvSpPr>
      <dsp:spPr>
        <a:xfrm>
          <a:off x="588644" y="2141126"/>
          <a:ext cx="549156" cy="549156"/>
        </a:xfrm>
        <a:prstGeom prst="ellipse">
          <a:avLst/>
        </a:prstGeom>
        <a:solidFill>
          <a:schemeClr val="lt1">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3CC3A3-DE84-4119-8082-756EF51CC005}">
      <dsp:nvSpPr>
        <dsp:cNvPr id="0" name=""/>
        <dsp:cNvSpPr/>
      </dsp:nvSpPr>
      <dsp:spPr>
        <a:xfrm>
          <a:off x="697974" y="2854946"/>
          <a:ext cx="10275068" cy="439325"/>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Energy</a:t>
          </a:r>
        </a:p>
      </dsp:txBody>
      <dsp:txXfrm>
        <a:off x="697974" y="2854946"/>
        <a:ext cx="10275068" cy="439325"/>
      </dsp:txXfrm>
    </dsp:sp>
    <dsp:sp modelId="{C48FC1B7-9259-4CAF-9C12-1EB9ABA30CE2}">
      <dsp:nvSpPr>
        <dsp:cNvPr id="0" name=""/>
        <dsp:cNvSpPr/>
      </dsp:nvSpPr>
      <dsp:spPr>
        <a:xfrm>
          <a:off x="423396" y="2800030"/>
          <a:ext cx="549156" cy="549156"/>
        </a:xfrm>
        <a:prstGeom prst="ellipse">
          <a:avLst/>
        </a:prstGeom>
        <a:solidFill>
          <a:schemeClr val="lt1">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26669D-CAA9-40EC-85CE-B380815E3885}">
      <dsp:nvSpPr>
        <dsp:cNvPr id="0" name=""/>
        <dsp:cNvSpPr/>
      </dsp:nvSpPr>
      <dsp:spPr>
        <a:xfrm>
          <a:off x="336599" y="3513850"/>
          <a:ext cx="10636443" cy="439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8714"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dirty="0"/>
            <a:t>Danceability</a:t>
          </a:r>
        </a:p>
      </dsp:txBody>
      <dsp:txXfrm>
        <a:off x="336599" y="3513850"/>
        <a:ext cx="10636443" cy="439325"/>
      </dsp:txXfrm>
    </dsp:sp>
    <dsp:sp modelId="{F81F6720-0A61-498A-877B-509C3E5DA27F}">
      <dsp:nvSpPr>
        <dsp:cNvPr id="0" name=""/>
        <dsp:cNvSpPr/>
      </dsp:nvSpPr>
      <dsp:spPr>
        <a:xfrm>
          <a:off x="62021" y="3458935"/>
          <a:ext cx="549156" cy="549156"/>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BD30D-8128-4710-84CE-83A5B2AD86DB}">
      <dsp:nvSpPr>
        <dsp:cNvPr id="0" name=""/>
        <dsp:cNvSpPr/>
      </dsp:nvSpPr>
      <dsp:spPr>
        <a:xfrm>
          <a:off x="827246" y="0"/>
          <a:ext cx="9375457" cy="36782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66DD1B-50DC-4E7F-A8D7-0C4BE746ECB9}">
      <dsp:nvSpPr>
        <dsp:cNvPr id="0" name=""/>
        <dsp:cNvSpPr/>
      </dsp:nvSpPr>
      <dsp:spPr>
        <a:xfrm>
          <a:off x="6271" y="1103471"/>
          <a:ext cx="1495206" cy="147129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Fetch data from Spotify</a:t>
          </a:r>
        </a:p>
      </dsp:txBody>
      <dsp:txXfrm>
        <a:off x="78094" y="1175294"/>
        <a:ext cx="1351560" cy="1327649"/>
      </dsp:txXfrm>
    </dsp:sp>
    <dsp:sp modelId="{178694F5-2A10-49EB-8738-E36E789D6205}">
      <dsp:nvSpPr>
        <dsp:cNvPr id="0" name=""/>
        <dsp:cNvSpPr/>
      </dsp:nvSpPr>
      <dsp:spPr>
        <a:xfrm>
          <a:off x="1593304" y="1103471"/>
          <a:ext cx="1495206" cy="1471295"/>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Preprocess data</a:t>
          </a:r>
        </a:p>
      </dsp:txBody>
      <dsp:txXfrm>
        <a:off x="1665127" y="1175294"/>
        <a:ext cx="1351560" cy="1327649"/>
      </dsp:txXfrm>
    </dsp:sp>
    <dsp:sp modelId="{D8CE1809-45FF-475F-BAED-984456D35D14}">
      <dsp:nvSpPr>
        <dsp:cNvPr id="0" name=""/>
        <dsp:cNvSpPr/>
      </dsp:nvSpPr>
      <dsp:spPr>
        <a:xfrm>
          <a:off x="3180338" y="1103471"/>
          <a:ext cx="1495206" cy="1471295"/>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Build different models</a:t>
          </a:r>
        </a:p>
      </dsp:txBody>
      <dsp:txXfrm>
        <a:off x="3252161" y="1175294"/>
        <a:ext cx="1351560" cy="1327649"/>
      </dsp:txXfrm>
    </dsp:sp>
    <dsp:sp modelId="{B93FA860-A256-4399-BFCE-4F7F8FE3855D}">
      <dsp:nvSpPr>
        <dsp:cNvPr id="0" name=""/>
        <dsp:cNvSpPr/>
      </dsp:nvSpPr>
      <dsp:spPr>
        <a:xfrm>
          <a:off x="4767371" y="1103471"/>
          <a:ext cx="1495206" cy="1471295"/>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 of models</a:t>
          </a:r>
        </a:p>
      </dsp:txBody>
      <dsp:txXfrm>
        <a:off x="4839194" y="1175294"/>
        <a:ext cx="1351560" cy="1327649"/>
      </dsp:txXfrm>
    </dsp:sp>
    <dsp:sp modelId="{ABDF35CE-C3E8-4EC0-B477-E8FB18E0D493}">
      <dsp:nvSpPr>
        <dsp:cNvPr id="0" name=""/>
        <dsp:cNvSpPr/>
      </dsp:nvSpPr>
      <dsp:spPr>
        <a:xfrm>
          <a:off x="6354404" y="1103471"/>
          <a:ext cx="1495206" cy="1471295"/>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Predictions and Accuracy</a:t>
          </a:r>
        </a:p>
      </dsp:txBody>
      <dsp:txXfrm>
        <a:off x="6426227" y="1175294"/>
        <a:ext cx="1351560" cy="1327649"/>
      </dsp:txXfrm>
    </dsp:sp>
    <dsp:sp modelId="{A7C5ACE6-84C5-4ADA-ADD8-F453FC4FCD17}">
      <dsp:nvSpPr>
        <dsp:cNvPr id="0" name=""/>
        <dsp:cNvSpPr/>
      </dsp:nvSpPr>
      <dsp:spPr>
        <a:xfrm>
          <a:off x="7941438" y="1103471"/>
          <a:ext cx="1495206" cy="1471295"/>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Compare different results</a:t>
          </a:r>
        </a:p>
      </dsp:txBody>
      <dsp:txXfrm>
        <a:off x="8013261" y="1175294"/>
        <a:ext cx="1351560" cy="1327649"/>
      </dsp:txXfrm>
    </dsp:sp>
    <dsp:sp modelId="{569D3A85-9A5E-4CD2-87A7-641C1FE652E0}">
      <dsp:nvSpPr>
        <dsp:cNvPr id="0" name=""/>
        <dsp:cNvSpPr/>
      </dsp:nvSpPr>
      <dsp:spPr>
        <a:xfrm>
          <a:off x="9528471" y="1103471"/>
          <a:ext cx="1495206" cy="1471295"/>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Choose the best model</a:t>
          </a:r>
        </a:p>
      </dsp:txBody>
      <dsp:txXfrm>
        <a:off x="9600294" y="1175294"/>
        <a:ext cx="1351560" cy="1327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4B907F-3366-46A9-9A3C-F3A184EE2406}">
      <dsp:nvSpPr>
        <dsp:cNvPr id="0" name=""/>
        <dsp:cNvSpPr/>
      </dsp:nvSpPr>
      <dsp:spPr>
        <a:xfrm rot="5400000">
          <a:off x="7002345" y="-2905350"/>
          <a:ext cx="995585" cy="7058953"/>
        </a:xfrm>
        <a:prstGeom prst="round2Same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Composers</a:t>
          </a:r>
        </a:p>
        <a:p>
          <a:pPr marL="228600" lvl="1" indent="-228600" algn="l" defTabSz="1200150">
            <a:lnSpc>
              <a:spcPct val="90000"/>
            </a:lnSpc>
            <a:spcBef>
              <a:spcPct val="0"/>
            </a:spcBef>
            <a:spcAft>
              <a:spcPct val="15000"/>
            </a:spcAft>
            <a:buChar char="•"/>
          </a:pPr>
          <a:r>
            <a:rPr lang="en-IN" sz="2700" kern="1200" dirty="0"/>
            <a:t>Musicians</a:t>
          </a:r>
        </a:p>
      </dsp:txBody>
      <dsp:txXfrm rot="-5400000">
        <a:off x="3970661" y="174934"/>
        <a:ext cx="7010353" cy="898385"/>
      </dsp:txXfrm>
    </dsp:sp>
    <dsp:sp modelId="{48193239-974E-40C3-A315-33ADE205316E}">
      <dsp:nvSpPr>
        <dsp:cNvPr id="0" name=""/>
        <dsp:cNvSpPr/>
      </dsp:nvSpPr>
      <dsp:spPr>
        <a:xfrm>
          <a:off x="0" y="1885"/>
          <a:ext cx="3970661" cy="1244481"/>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IN" sz="3700" kern="1200" dirty="0"/>
            <a:t>Music industries</a:t>
          </a:r>
        </a:p>
      </dsp:txBody>
      <dsp:txXfrm>
        <a:off x="60751" y="62636"/>
        <a:ext cx="3849159" cy="1122979"/>
      </dsp:txXfrm>
    </dsp:sp>
    <dsp:sp modelId="{5BC5E622-A2E3-4B20-AB00-B15070E376D8}">
      <dsp:nvSpPr>
        <dsp:cNvPr id="0" name=""/>
        <dsp:cNvSpPr/>
      </dsp:nvSpPr>
      <dsp:spPr>
        <a:xfrm rot="5400000">
          <a:off x="7002345" y="-1598644"/>
          <a:ext cx="995585" cy="7058953"/>
        </a:xfrm>
        <a:prstGeom prst="round2SameRect">
          <a:avLst/>
        </a:prstGeom>
        <a:solidFill>
          <a:schemeClr val="accent3">
            <a:tint val="40000"/>
            <a:alpha val="90000"/>
            <a:hueOff val="406779"/>
            <a:satOff val="-31017"/>
            <a:lumOff val="-690"/>
            <a:alphaOff val="0"/>
          </a:schemeClr>
        </a:solidFill>
        <a:ln w="22225" cap="rnd" cmpd="sng" algn="ctr">
          <a:solidFill>
            <a:schemeClr val="accent3">
              <a:tint val="40000"/>
              <a:alpha val="90000"/>
              <a:hueOff val="406779"/>
              <a:satOff val="-31017"/>
              <a:lumOff val="-6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Mobile Phone</a:t>
          </a:r>
        </a:p>
        <a:p>
          <a:pPr marL="228600" lvl="1" indent="-228600" algn="l" defTabSz="1200150">
            <a:lnSpc>
              <a:spcPct val="90000"/>
            </a:lnSpc>
            <a:spcBef>
              <a:spcPct val="0"/>
            </a:spcBef>
            <a:spcAft>
              <a:spcPct val="15000"/>
            </a:spcAft>
            <a:buChar char="•"/>
          </a:pPr>
          <a:r>
            <a:rPr lang="en-IN" sz="2700" kern="1200" dirty="0"/>
            <a:t>Movies</a:t>
          </a:r>
        </a:p>
      </dsp:txBody>
      <dsp:txXfrm rot="-5400000">
        <a:off x="3970661" y="1481640"/>
        <a:ext cx="7010353" cy="898385"/>
      </dsp:txXfrm>
    </dsp:sp>
    <dsp:sp modelId="{FF7A322E-95D5-4972-A031-B31CE7655D5B}">
      <dsp:nvSpPr>
        <dsp:cNvPr id="0" name=""/>
        <dsp:cNvSpPr/>
      </dsp:nvSpPr>
      <dsp:spPr>
        <a:xfrm>
          <a:off x="0" y="1308591"/>
          <a:ext cx="3970661" cy="1244481"/>
        </a:xfrm>
        <a:prstGeom prst="roundRect">
          <a:avLst/>
        </a:prstGeom>
        <a:solidFill>
          <a:schemeClr val="accent3">
            <a:hueOff val="526940"/>
            <a:satOff val="-34591"/>
            <a:lumOff val="15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IN" sz="3700" kern="1200" dirty="0"/>
            <a:t>Hit rate of other products</a:t>
          </a:r>
        </a:p>
      </dsp:txBody>
      <dsp:txXfrm>
        <a:off x="60751" y="1369342"/>
        <a:ext cx="3849159" cy="1122979"/>
      </dsp:txXfrm>
    </dsp:sp>
    <dsp:sp modelId="{B8A327A2-BF06-465F-BF66-CB3CB2CDD552}">
      <dsp:nvSpPr>
        <dsp:cNvPr id="0" name=""/>
        <dsp:cNvSpPr/>
      </dsp:nvSpPr>
      <dsp:spPr>
        <a:xfrm rot="5400000">
          <a:off x="7002345" y="-291939"/>
          <a:ext cx="995585" cy="7058953"/>
        </a:xfrm>
        <a:prstGeom prst="round2SameRect">
          <a:avLst/>
        </a:prstGeom>
        <a:solidFill>
          <a:schemeClr val="accent3">
            <a:tint val="40000"/>
            <a:alpha val="90000"/>
            <a:hueOff val="813559"/>
            <a:satOff val="-62034"/>
            <a:lumOff val="-1381"/>
            <a:alphaOff val="0"/>
          </a:schemeClr>
        </a:solidFill>
        <a:ln w="22225" cap="rnd" cmpd="sng" algn="ctr">
          <a:solidFill>
            <a:schemeClr val="accent3">
              <a:tint val="40000"/>
              <a:alpha val="90000"/>
              <a:hueOff val="813559"/>
              <a:satOff val="-62034"/>
              <a:lumOff val="-138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t>Movie producers	</a:t>
          </a:r>
        </a:p>
        <a:p>
          <a:pPr marL="228600" lvl="1" indent="-228600" algn="l" defTabSz="1200150">
            <a:lnSpc>
              <a:spcPct val="90000"/>
            </a:lnSpc>
            <a:spcBef>
              <a:spcPct val="0"/>
            </a:spcBef>
            <a:spcAft>
              <a:spcPct val="15000"/>
            </a:spcAft>
            <a:buChar char="•"/>
          </a:pPr>
          <a:r>
            <a:rPr lang="en-IN" sz="2700" kern="1200" dirty="0"/>
            <a:t>Music enthusiasts </a:t>
          </a:r>
        </a:p>
      </dsp:txBody>
      <dsp:txXfrm rot="-5400000">
        <a:off x="3970661" y="2788345"/>
        <a:ext cx="7010353" cy="898385"/>
      </dsp:txXfrm>
    </dsp:sp>
    <dsp:sp modelId="{EC8AA2A4-72EC-490C-85BF-0665290CA700}">
      <dsp:nvSpPr>
        <dsp:cNvPr id="0" name=""/>
        <dsp:cNvSpPr/>
      </dsp:nvSpPr>
      <dsp:spPr>
        <a:xfrm>
          <a:off x="0" y="2615296"/>
          <a:ext cx="3970661" cy="1244481"/>
        </a:xfrm>
        <a:prstGeom prst="roundRect">
          <a:avLst/>
        </a:prstGeom>
        <a:solidFill>
          <a:schemeClr val="accent3">
            <a:hueOff val="1053880"/>
            <a:satOff val="-69182"/>
            <a:lumOff val="313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IN" sz="3700" kern="1200" dirty="0"/>
            <a:t>Other interested parties</a:t>
          </a:r>
        </a:p>
      </dsp:txBody>
      <dsp:txXfrm>
        <a:off x="60751" y="2676047"/>
        <a:ext cx="3849159" cy="11229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98CC9-0834-426F-B77F-469559CB9377}">
      <dsp:nvSpPr>
        <dsp:cNvPr id="0" name=""/>
        <dsp:cNvSpPr/>
      </dsp:nvSpPr>
      <dsp:spPr>
        <a:xfrm>
          <a:off x="0" y="0"/>
          <a:ext cx="3408164" cy="3961205"/>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714" tIns="330200" rIns="265714" bIns="330200" numCol="1" spcCol="1270" anchor="t" anchorCtr="0">
          <a:noAutofit/>
        </a:bodyPr>
        <a:lstStyle/>
        <a:p>
          <a:pPr marL="0" lvl="0" indent="0" algn="l" defTabSz="1066800">
            <a:lnSpc>
              <a:spcPct val="90000"/>
            </a:lnSpc>
            <a:spcBef>
              <a:spcPct val="0"/>
            </a:spcBef>
            <a:spcAft>
              <a:spcPct val="35000"/>
            </a:spcAft>
            <a:buNone/>
          </a:pPr>
          <a:r>
            <a:rPr lang="en-US" sz="2400" kern="1200" dirty="0"/>
            <a:t>Have a better understanding of all the machine learning models used.</a:t>
          </a:r>
        </a:p>
      </dsp:txBody>
      <dsp:txXfrm>
        <a:off x="0" y="1505257"/>
        <a:ext cx="3408164" cy="2376723"/>
      </dsp:txXfrm>
    </dsp:sp>
    <dsp:sp modelId="{58836724-8C11-4980-932F-B93A9F13D3D5}">
      <dsp:nvSpPr>
        <dsp:cNvPr id="0" name=""/>
        <dsp:cNvSpPr/>
      </dsp:nvSpPr>
      <dsp:spPr>
        <a:xfrm>
          <a:off x="1109901" y="396120"/>
          <a:ext cx="1188361" cy="118836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3932" y="570151"/>
        <a:ext cx="840299" cy="840299"/>
      </dsp:txXfrm>
    </dsp:sp>
    <dsp:sp modelId="{17276D52-230A-40C9-960E-9B4FE64F3DEE}">
      <dsp:nvSpPr>
        <dsp:cNvPr id="0" name=""/>
        <dsp:cNvSpPr/>
      </dsp:nvSpPr>
      <dsp:spPr>
        <a:xfrm>
          <a:off x="0" y="3961133"/>
          <a:ext cx="3408164" cy="72"/>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B8246A-E0FB-4A0C-975C-BABE5E314B0B}">
      <dsp:nvSpPr>
        <dsp:cNvPr id="0" name=""/>
        <dsp:cNvSpPr/>
      </dsp:nvSpPr>
      <dsp:spPr>
        <a:xfrm>
          <a:off x="3748980" y="0"/>
          <a:ext cx="3408164" cy="3961205"/>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714" tIns="330200" rIns="265714" bIns="330200" numCol="1" spcCol="1270" anchor="t" anchorCtr="0">
          <a:noAutofit/>
        </a:bodyPr>
        <a:lstStyle/>
        <a:p>
          <a:pPr marL="0" lvl="0" indent="0" algn="l" defTabSz="1066800">
            <a:lnSpc>
              <a:spcPct val="90000"/>
            </a:lnSpc>
            <a:spcBef>
              <a:spcPct val="0"/>
            </a:spcBef>
            <a:spcAft>
              <a:spcPct val="35000"/>
            </a:spcAft>
            <a:buNone/>
          </a:pPr>
          <a:r>
            <a:rPr lang="en-US" sz="2400" kern="1200" dirty="0"/>
            <a:t>At least one of the models created should have a prediction rate of more than 0.5.</a:t>
          </a:r>
        </a:p>
      </dsp:txBody>
      <dsp:txXfrm>
        <a:off x="3748980" y="1505257"/>
        <a:ext cx="3408164" cy="2376723"/>
      </dsp:txXfrm>
    </dsp:sp>
    <dsp:sp modelId="{C4A86D5A-6985-4EF9-A388-4E8F28267860}">
      <dsp:nvSpPr>
        <dsp:cNvPr id="0" name=""/>
        <dsp:cNvSpPr/>
      </dsp:nvSpPr>
      <dsp:spPr>
        <a:xfrm>
          <a:off x="4858881" y="396120"/>
          <a:ext cx="1188361" cy="1188361"/>
        </a:xfrm>
        <a:prstGeom prst="ellipse">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32912" y="570151"/>
        <a:ext cx="840299" cy="840299"/>
      </dsp:txXfrm>
    </dsp:sp>
    <dsp:sp modelId="{5C20CB9A-9667-43B9-B5FE-D50004595BBE}">
      <dsp:nvSpPr>
        <dsp:cNvPr id="0" name=""/>
        <dsp:cNvSpPr/>
      </dsp:nvSpPr>
      <dsp:spPr>
        <a:xfrm>
          <a:off x="3748980" y="3961133"/>
          <a:ext cx="3408164" cy="72"/>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ACF46-441F-4539-AB14-E59CE8B3688E}">
      <dsp:nvSpPr>
        <dsp:cNvPr id="0" name=""/>
        <dsp:cNvSpPr/>
      </dsp:nvSpPr>
      <dsp:spPr>
        <a:xfrm>
          <a:off x="7497960" y="0"/>
          <a:ext cx="3408164" cy="3961205"/>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714" tIns="330200" rIns="265714" bIns="330200" numCol="1" spcCol="1270" anchor="t" anchorCtr="0">
          <a:noAutofit/>
        </a:bodyPr>
        <a:lstStyle/>
        <a:p>
          <a:pPr marL="0" lvl="0" indent="0" algn="l" defTabSz="1066800">
            <a:lnSpc>
              <a:spcPct val="90000"/>
            </a:lnSpc>
            <a:spcBef>
              <a:spcPct val="0"/>
            </a:spcBef>
            <a:spcAft>
              <a:spcPct val="35000"/>
            </a:spcAft>
            <a:buNone/>
          </a:pPr>
          <a:r>
            <a:rPr lang="en-US" sz="2400" kern="1200" dirty="0"/>
            <a:t>Our models should work on real world problems, with a possibility of expansion into other fields.</a:t>
          </a:r>
        </a:p>
      </dsp:txBody>
      <dsp:txXfrm>
        <a:off x="7497960" y="1505257"/>
        <a:ext cx="3408164" cy="2376723"/>
      </dsp:txXfrm>
    </dsp:sp>
    <dsp:sp modelId="{B504355D-2F1E-40D8-90CC-CE9C5E53938E}">
      <dsp:nvSpPr>
        <dsp:cNvPr id="0" name=""/>
        <dsp:cNvSpPr/>
      </dsp:nvSpPr>
      <dsp:spPr>
        <a:xfrm>
          <a:off x="8607862" y="396120"/>
          <a:ext cx="1188361" cy="1188361"/>
        </a:xfrm>
        <a:prstGeom prst="ellipse">
          <a:avLst/>
        </a:prstGeom>
        <a:solidFill>
          <a:schemeClr val="accent6">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49" tIns="12700" rIns="92649"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81893" y="570151"/>
        <a:ext cx="840299" cy="840299"/>
      </dsp:txXfrm>
    </dsp:sp>
    <dsp:sp modelId="{2065C888-6A5A-4EDA-A59D-B5721EFE4E7F}">
      <dsp:nvSpPr>
        <dsp:cNvPr id="0" name=""/>
        <dsp:cNvSpPr/>
      </dsp:nvSpPr>
      <dsp:spPr>
        <a:xfrm>
          <a:off x="7497960" y="3961133"/>
          <a:ext cx="3408164" cy="72"/>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9/24/2020</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584148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9/24/2020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9/24/2020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9/24/2020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9/24/2020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9/24/2020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9/24/2020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868" r="11106" b="1"/>
          <a:stretch/>
        </p:blipFill>
        <p:spPr>
          <a:xfrm>
            <a:off x="446534" y="723899"/>
            <a:ext cx="7498616" cy="5676901"/>
          </a:xfrm>
          <a:prstGeom prst="rect">
            <a:avLst/>
          </a:prstGeom>
        </p:spPr>
      </p:pic>
      <p:sp>
        <p:nvSpPr>
          <p:cNvPr id="32" name="Rectangle 3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8296275" y="1033006"/>
            <a:ext cx="3081576" cy="2472088"/>
          </a:xfrm>
        </p:spPr>
        <p:txBody>
          <a:bodyPr>
            <a:noAutofit/>
          </a:bodyPr>
          <a:lstStyle/>
          <a:p>
            <a:pPr>
              <a:lnSpc>
                <a:spcPct val="90000"/>
              </a:lnSpc>
            </a:pPr>
            <a:r>
              <a:rPr lang="en-US" sz="3200" dirty="0">
                <a:solidFill>
                  <a:srgbClr val="FFFFFF"/>
                </a:solidFill>
                <a:ea typeface="+mj-lt"/>
                <a:cs typeface="+mj-lt"/>
              </a:rPr>
              <a:t>Predicting Hit Songs with Machine Learning</a:t>
            </a:r>
            <a:endParaRPr lang="en-US" sz="3200" dirty="0">
              <a:solidFill>
                <a:srgbClr val="FFFFFF"/>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8296275" y="3676797"/>
            <a:ext cx="3081576" cy="2579374"/>
          </a:xfrm>
        </p:spPr>
        <p:txBody>
          <a:bodyPr>
            <a:normAutofit/>
          </a:bodyPr>
          <a:lstStyle/>
          <a:p>
            <a:r>
              <a:rPr lang="en-US" sz="1400" dirty="0">
                <a:solidFill>
                  <a:schemeClr val="bg2"/>
                </a:solidFill>
                <a:latin typeface="Times New Roman"/>
                <a:cs typeface="Times New Roman"/>
              </a:rPr>
              <a:t>BE-b, Group NO. 17</a:t>
            </a:r>
          </a:p>
          <a:p>
            <a:r>
              <a:rPr lang="en-US" sz="1400" dirty="0">
                <a:solidFill>
                  <a:schemeClr val="bg2"/>
                </a:solidFill>
                <a:latin typeface="Times New Roman"/>
                <a:cs typeface="Times New Roman"/>
              </a:rPr>
              <a:t>Prof. Priyadarshini Patil.</a:t>
            </a:r>
          </a:p>
          <a:p>
            <a:r>
              <a:rPr lang="en-US" sz="1400" dirty="0">
                <a:solidFill>
                  <a:schemeClr val="bg2"/>
                </a:solidFill>
                <a:latin typeface="Times New Roman"/>
                <a:cs typeface="Times New Roman"/>
              </a:rPr>
              <a:t>By:</a:t>
            </a:r>
            <a:endParaRPr lang="en-US" dirty="0">
              <a:solidFill>
                <a:schemeClr val="bg2"/>
              </a:solidFill>
            </a:endParaRPr>
          </a:p>
          <a:p>
            <a:r>
              <a:rPr lang="en-US" sz="1400" dirty="0">
                <a:solidFill>
                  <a:schemeClr val="bg2"/>
                </a:solidFill>
                <a:latin typeface="Times New Roman"/>
                <a:cs typeface="Times New Roman"/>
              </a:rPr>
              <a:t>- Ankush </a:t>
            </a:r>
            <a:r>
              <a:rPr lang="en-GB" sz="1400" dirty="0">
                <a:solidFill>
                  <a:schemeClr val="bg2"/>
                </a:solidFill>
                <a:latin typeface="Times New Roman"/>
                <a:cs typeface="Times New Roman"/>
              </a:rPr>
              <a:t>chimnani</a:t>
            </a:r>
          </a:p>
          <a:p>
            <a:r>
              <a:rPr lang="en-US" sz="1400" dirty="0">
                <a:solidFill>
                  <a:schemeClr val="bg2"/>
                </a:solidFill>
                <a:latin typeface="Gill Sans MT"/>
                <a:cs typeface="Times New Roman"/>
              </a:rPr>
              <a:t>- </a:t>
            </a:r>
            <a:r>
              <a:rPr lang="en-US" sz="1400" dirty="0">
                <a:solidFill>
                  <a:schemeClr val="bg2"/>
                </a:solidFill>
                <a:latin typeface="Times New Roman"/>
                <a:cs typeface="Times New Roman"/>
              </a:rPr>
              <a:t>Anish DA Great</a:t>
            </a:r>
          </a:p>
          <a:p>
            <a:r>
              <a:rPr lang="en-US" sz="1400" dirty="0">
                <a:solidFill>
                  <a:schemeClr val="bg2"/>
                </a:solidFill>
                <a:latin typeface="Times New Roman"/>
                <a:cs typeface="Times New Roman"/>
              </a:rPr>
              <a:t>- Krishna Pathak</a:t>
            </a:r>
          </a:p>
          <a:p>
            <a:r>
              <a:rPr lang="en-US" sz="1400" dirty="0">
                <a:solidFill>
                  <a:schemeClr val="bg2"/>
                </a:solidFill>
                <a:latin typeface="Times New Roman"/>
                <a:cs typeface="Times New Roman"/>
              </a:rPr>
              <a:t>- Mukesh Singh</a:t>
            </a:r>
          </a:p>
        </p:txBody>
      </p:sp>
      <p:grpSp>
        <p:nvGrpSpPr>
          <p:cNvPr id="34" name="Group 3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5" name="Rectangle 3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487700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B85191-4BDD-4081-9984-C0C3A5A48A9E}"/>
              </a:ext>
            </a:extLst>
          </p:cNvPr>
          <p:cNvSpPr>
            <a:spLocks noGrp="1"/>
          </p:cNvSpPr>
          <p:nvPr>
            <p:ph type="title"/>
          </p:nvPr>
        </p:nvSpPr>
        <p:spPr>
          <a:xfrm>
            <a:off x="440286" y="1166696"/>
            <a:ext cx="11029616" cy="1013800"/>
          </a:xfrm>
        </p:spPr>
        <p:txBody>
          <a:bodyPr vert="horz" lIns="91440" tIns="45720" rIns="91440" bIns="45720" rtlCol="0" anchor="b">
            <a:normAutofit/>
          </a:bodyPr>
          <a:lstStyle/>
          <a:p>
            <a:r>
              <a:rPr lang="en-US" dirty="0"/>
              <a:t> Support Vector Machine</a:t>
            </a:r>
          </a:p>
          <a:p>
            <a:endParaRPr lang="en-US" dirty="0"/>
          </a:p>
        </p:txBody>
      </p:sp>
      <p:sp>
        <p:nvSpPr>
          <p:cNvPr id="20" name="Rectangle 16">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FC51D798-FE61-4B54-9705-36AD1AF5BF06}"/>
              </a:ext>
            </a:extLst>
          </p:cNvPr>
          <p:cNvPicPr>
            <a:picLocks noChangeAspect="1"/>
          </p:cNvPicPr>
          <p:nvPr/>
        </p:nvPicPr>
        <p:blipFill rotWithShape="1">
          <a:blip r:embed="rId2"/>
          <a:srcRect t="5498" r="-3" b="11875"/>
          <a:stretch/>
        </p:blipFill>
        <p:spPr>
          <a:xfrm>
            <a:off x="657225" y="2361056"/>
            <a:ext cx="4962525" cy="3649219"/>
          </a:xfrm>
          <a:prstGeom prst="rect">
            <a:avLst/>
          </a:prstGeom>
        </p:spPr>
      </p:pic>
      <p:sp>
        <p:nvSpPr>
          <p:cNvPr id="3" name="TextBox 2">
            <a:extLst>
              <a:ext uri="{FF2B5EF4-FFF2-40B4-BE49-F238E27FC236}">
                <a16:creationId xmlns:a16="http://schemas.microsoft.com/office/drawing/2014/main" id="{A689C6B4-F8B2-428D-8ACD-7A86FC422537}"/>
              </a:ext>
            </a:extLst>
          </p:cNvPr>
          <p:cNvSpPr txBox="1"/>
          <p:nvPr/>
        </p:nvSpPr>
        <p:spPr>
          <a:xfrm>
            <a:off x="6335805" y="2180496"/>
            <a:ext cx="5275001" cy="40456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A </a:t>
            </a:r>
            <a:r>
              <a:rPr lang="en-US" b="1" dirty="0">
                <a:solidFill>
                  <a:schemeClr val="tx2"/>
                </a:solidFill>
              </a:rPr>
              <a:t>Support Vector Machine </a:t>
            </a:r>
            <a:r>
              <a:rPr lang="en-US" dirty="0">
                <a:solidFill>
                  <a:schemeClr val="tx2"/>
                </a:solidFill>
              </a:rPr>
              <a:t>(SVM) is a discriminative classifier formally defined by a separating hyperplane. In other words, given labeled training data (supervised learning), the algorithm outputs an optimal hyperplane which categorizes new examples. In two dimensional space this hyperplane is a line dividing a plane in two parts where in each class lay in either</a:t>
            </a:r>
            <a:r>
              <a:rPr lang="en-US" i="1" dirty="0">
                <a:solidFill>
                  <a:schemeClr val="tx2"/>
                </a:solidFill>
              </a:rPr>
              <a:t> </a:t>
            </a:r>
            <a:r>
              <a:rPr lang="en-US" dirty="0">
                <a:solidFill>
                  <a:schemeClr val="tx2"/>
                </a:solidFill>
              </a:rPr>
              <a:t>side.</a:t>
            </a:r>
          </a:p>
        </p:txBody>
      </p:sp>
    </p:spTree>
    <p:extLst>
      <p:ext uri="{BB962C8B-B14F-4D97-AF65-F5344CB8AC3E}">
        <p14:creationId xmlns:p14="http://schemas.microsoft.com/office/powerpoint/2010/main" val="20826489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2B85191-4BDD-4081-9984-C0C3A5A48A9E}"/>
              </a:ext>
            </a:extLst>
          </p:cNvPr>
          <p:cNvSpPr>
            <a:spLocks noGrp="1"/>
          </p:cNvSpPr>
          <p:nvPr>
            <p:ph type="title"/>
          </p:nvPr>
        </p:nvSpPr>
        <p:spPr>
          <a:xfrm>
            <a:off x="440286" y="789905"/>
            <a:ext cx="11029616" cy="1013800"/>
          </a:xfrm>
        </p:spPr>
        <p:txBody>
          <a:bodyPr vert="horz" lIns="91440" tIns="45720" rIns="91440" bIns="45720" rtlCol="0" anchor="b">
            <a:normAutofit/>
          </a:bodyPr>
          <a:lstStyle/>
          <a:p>
            <a:r>
              <a:rPr lang="en-US" dirty="0"/>
              <a:t> </a:t>
            </a:r>
            <a:r>
              <a:rPr lang="en-IN" dirty="0"/>
              <a:t>Random Forest</a:t>
            </a:r>
            <a:endParaRPr lang="en-US" dirty="0"/>
          </a:p>
        </p:txBody>
      </p:sp>
      <p:sp>
        <p:nvSpPr>
          <p:cNvPr id="20" name="Rectangle 16">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689C6B4-F8B2-428D-8ACD-7A86FC422537}"/>
              </a:ext>
            </a:extLst>
          </p:cNvPr>
          <p:cNvSpPr txBox="1"/>
          <p:nvPr/>
        </p:nvSpPr>
        <p:spPr>
          <a:xfrm>
            <a:off x="6335805" y="2180496"/>
            <a:ext cx="5275001" cy="40456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2"/>
              </a:buClr>
              <a:buSzPct val="92000"/>
              <a:buFont typeface="Wingdings 2" panose="05020102010507070707" pitchFamily="18" charset="2"/>
              <a:buChar char=""/>
            </a:pPr>
            <a:r>
              <a:rPr lang="en-IN" b="1" dirty="0">
                <a:solidFill>
                  <a:schemeClr val="tx2"/>
                </a:solidFill>
              </a:rPr>
              <a:t>Random Forest </a:t>
            </a:r>
            <a:r>
              <a:rPr lang="en-IN" dirty="0">
                <a:solidFill>
                  <a:schemeClr val="tx2"/>
                </a:solidFill>
              </a:rPr>
              <a:t>is an ensemble tree-based learning algorithm. The Random Forest Classifier is a set of decision trees from randomly selected subset of training set. It aggregates the votes from different decision trees to decide the final class of the test object.</a:t>
            </a:r>
            <a:endParaRPr lang="en-US" dirty="0">
              <a:solidFill>
                <a:schemeClr val="tx2"/>
              </a:solidFill>
            </a:endParaRPr>
          </a:p>
        </p:txBody>
      </p:sp>
      <p:pic>
        <p:nvPicPr>
          <p:cNvPr id="6" name="Picture 5">
            <a:extLst>
              <a:ext uri="{FF2B5EF4-FFF2-40B4-BE49-F238E27FC236}">
                <a16:creationId xmlns:a16="http://schemas.microsoft.com/office/drawing/2014/main" id="{D5B433BB-E196-4092-B033-F2B5B73196EC}"/>
              </a:ext>
            </a:extLst>
          </p:cNvPr>
          <p:cNvPicPr>
            <a:picLocks noChangeAspect="1"/>
          </p:cNvPicPr>
          <p:nvPr/>
        </p:nvPicPr>
        <p:blipFill>
          <a:blip r:embed="rId2"/>
          <a:stretch>
            <a:fillRect/>
          </a:stretch>
        </p:blipFill>
        <p:spPr>
          <a:xfrm>
            <a:off x="541849" y="2391599"/>
            <a:ext cx="5214005" cy="3623475"/>
          </a:xfrm>
          <a:prstGeom prst="rect">
            <a:avLst/>
          </a:prstGeom>
        </p:spPr>
      </p:pic>
    </p:spTree>
    <p:extLst>
      <p:ext uri="{BB962C8B-B14F-4D97-AF65-F5344CB8AC3E}">
        <p14:creationId xmlns:p14="http://schemas.microsoft.com/office/powerpoint/2010/main" val="38795018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6618" b="9113"/>
          <a:stretch/>
        </p:blipFill>
        <p:spPr>
          <a:xfrm>
            <a:off x="20" y="10"/>
            <a:ext cx="12191980" cy="6857990"/>
          </a:xfrm>
          <a:prstGeom prst="rect">
            <a:avLst/>
          </a:prstGeom>
        </p:spPr>
      </p:pic>
      <p:grpSp>
        <p:nvGrpSpPr>
          <p:cNvPr id="25" name="Group 2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6" name="Rectangle 2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372177"/>
          </a:xfrm>
        </p:spPr>
        <p:txBody>
          <a:bodyPr anchor="ctr">
            <a:normAutofit/>
          </a:bodyPr>
          <a:lstStyle/>
          <a:p>
            <a:r>
              <a:rPr lang="en-IN" dirty="0"/>
              <a:t>Other techniques that could be used:</a:t>
            </a:r>
            <a:endParaRPr lang="en-US" dirty="0"/>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738712969"/>
              </p:ext>
            </p:extLst>
          </p:nvPr>
        </p:nvGraphicFramePr>
        <p:xfrm>
          <a:off x="581192" y="2438399"/>
          <a:ext cx="7216607" cy="356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86351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CAFF-864C-44FB-A227-C0A5240AE227}"/>
              </a:ext>
            </a:extLst>
          </p:cNvPr>
          <p:cNvSpPr>
            <a:spLocks noGrp="1"/>
          </p:cNvSpPr>
          <p:nvPr>
            <p:ph type="title"/>
          </p:nvPr>
        </p:nvSpPr>
        <p:spPr/>
        <p:txBody>
          <a:bodyPr/>
          <a:lstStyle/>
          <a:p>
            <a:r>
              <a:rPr lang="en-IN" dirty="0"/>
              <a:t>Confusion matrix:</a:t>
            </a:r>
          </a:p>
        </p:txBody>
      </p:sp>
      <p:sp>
        <p:nvSpPr>
          <p:cNvPr id="3" name="Frame 2">
            <a:extLst>
              <a:ext uri="{FF2B5EF4-FFF2-40B4-BE49-F238E27FC236}">
                <a16:creationId xmlns:a16="http://schemas.microsoft.com/office/drawing/2014/main" id="{765920B2-9A07-4BEA-9C03-62CBD6FF9495}"/>
              </a:ext>
            </a:extLst>
          </p:cNvPr>
          <p:cNvSpPr/>
          <p:nvPr/>
        </p:nvSpPr>
        <p:spPr>
          <a:xfrm>
            <a:off x="466531" y="2164702"/>
            <a:ext cx="11262049" cy="4329404"/>
          </a:xfrm>
          <a:prstGeom prst="frame">
            <a:avLst>
              <a:gd name="adj1" fmla="val 8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 name="Picture 4">
            <a:extLst>
              <a:ext uri="{FF2B5EF4-FFF2-40B4-BE49-F238E27FC236}">
                <a16:creationId xmlns:a16="http://schemas.microsoft.com/office/drawing/2014/main" id="{4B4D2BB4-1963-4A85-B8B9-23A618FAE680}"/>
              </a:ext>
            </a:extLst>
          </p:cNvPr>
          <p:cNvPicPr>
            <a:picLocks noChangeAspect="1"/>
          </p:cNvPicPr>
          <p:nvPr/>
        </p:nvPicPr>
        <p:blipFill>
          <a:blip r:embed="rId2"/>
          <a:stretch>
            <a:fillRect/>
          </a:stretch>
        </p:blipFill>
        <p:spPr>
          <a:xfrm>
            <a:off x="896949" y="2286000"/>
            <a:ext cx="10398102" cy="4021494"/>
          </a:xfrm>
          <a:prstGeom prst="rect">
            <a:avLst/>
          </a:prstGeom>
        </p:spPr>
      </p:pic>
      <p:sp>
        <p:nvSpPr>
          <p:cNvPr id="4" name="Rectangle 3">
            <a:extLst>
              <a:ext uri="{FF2B5EF4-FFF2-40B4-BE49-F238E27FC236}">
                <a16:creationId xmlns:a16="http://schemas.microsoft.com/office/drawing/2014/main" id="{A6ED2DC1-6C81-4356-B3E8-E600B8671309}"/>
              </a:ext>
            </a:extLst>
          </p:cNvPr>
          <p:cNvSpPr/>
          <p:nvPr/>
        </p:nvSpPr>
        <p:spPr>
          <a:xfrm>
            <a:off x="3032449" y="2360645"/>
            <a:ext cx="1623527" cy="317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43185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9" name="Rectangle 9">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A33DF-2184-4556-A77A-1E75F51FCD3A}"/>
              </a:ext>
            </a:extLst>
          </p:cNvPr>
          <p:cNvSpPr>
            <a:spLocks noGrp="1"/>
          </p:cNvSpPr>
          <p:nvPr>
            <p:ph type="title"/>
          </p:nvPr>
        </p:nvSpPr>
        <p:spPr>
          <a:xfrm>
            <a:off x="591276" y="574101"/>
            <a:ext cx="4826256" cy="744012"/>
          </a:xfrm>
        </p:spPr>
        <p:txBody>
          <a:bodyPr anchor="ctr">
            <a:normAutofit fontScale="90000"/>
          </a:bodyPr>
          <a:lstStyle/>
          <a:p>
            <a:r>
              <a:rPr lang="en-US" sz="5400" dirty="0">
                <a:solidFill>
                  <a:srgbClr val="FFFFFF"/>
                </a:solidFill>
              </a:rPr>
              <a:t>Dataset:</a:t>
            </a:r>
          </a:p>
        </p:txBody>
      </p:sp>
      <p:sp>
        <p:nvSpPr>
          <p:cNvPr id="11" name="Rectangle 11">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2">
            <a:extLst>
              <a:ext uri="{FF2B5EF4-FFF2-40B4-BE49-F238E27FC236}">
                <a16:creationId xmlns:a16="http://schemas.microsoft.com/office/drawing/2014/main" id="{FE574A57-B653-4FB8-9877-3381D54BB3AC}"/>
              </a:ext>
            </a:extLst>
          </p:cNvPr>
          <p:cNvPicPr>
            <a:picLocks noGrp="1" noChangeAspect="1"/>
          </p:cNvPicPr>
          <p:nvPr>
            <p:ph idx="1"/>
          </p:nvPr>
        </p:nvPicPr>
        <p:blipFill>
          <a:blip r:embed="rId2"/>
          <a:stretch>
            <a:fillRect/>
          </a:stretch>
        </p:blipFill>
        <p:spPr>
          <a:xfrm>
            <a:off x="6536564" y="3992564"/>
            <a:ext cx="5314324" cy="2717060"/>
          </a:xfrm>
          <a:prstGeom prst="rect">
            <a:avLst/>
          </a:prstGeom>
          <a:ln w="57150">
            <a:noFill/>
          </a:ln>
        </p:spPr>
      </p:pic>
      <p:sp>
        <p:nvSpPr>
          <p:cNvPr id="15" name="TextBox 14">
            <a:extLst>
              <a:ext uri="{FF2B5EF4-FFF2-40B4-BE49-F238E27FC236}">
                <a16:creationId xmlns:a16="http://schemas.microsoft.com/office/drawing/2014/main" id="{BC61CF83-E08B-4700-A4EA-FC283FE75095}"/>
              </a:ext>
            </a:extLst>
          </p:cNvPr>
          <p:cNvSpPr txBox="1"/>
          <p:nvPr/>
        </p:nvSpPr>
        <p:spPr>
          <a:xfrm>
            <a:off x="618212" y="1563144"/>
            <a:ext cx="48386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In order to be able to do hit prediction, we first need a dataset of hit / non-hit songs. While there is no shortage of hit-lists, it is quite another thing to find non-hit lists. Therefore, we decided to classify between high and low ranked songs on the hit listings.</a:t>
            </a:r>
          </a:p>
        </p:txBody>
      </p:sp>
      <p:pic>
        <p:nvPicPr>
          <p:cNvPr id="16" name="Picture 16" descr="A picture containing screenshot&#10;&#10;Description generated with very high confidence">
            <a:extLst>
              <a:ext uri="{FF2B5EF4-FFF2-40B4-BE49-F238E27FC236}">
                <a16:creationId xmlns:a16="http://schemas.microsoft.com/office/drawing/2014/main" id="{58D2FC01-E714-4E6A-AB6B-A602588E22F3}"/>
              </a:ext>
            </a:extLst>
          </p:cNvPr>
          <p:cNvPicPr>
            <a:picLocks noChangeAspect="1"/>
          </p:cNvPicPr>
          <p:nvPr/>
        </p:nvPicPr>
        <p:blipFill>
          <a:blip r:embed="rId3"/>
          <a:stretch>
            <a:fillRect/>
          </a:stretch>
        </p:blipFill>
        <p:spPr>
          <a:xfrm>
            <a:off x="726510" y="3994910"/>
            <a:ext cx="4799555" cy="2728546"/>
          </a:xfrm>
          <a:prstGeom prst="rect">
            <a:avLst/>
          </a:prstGeom>
        </p:spPr>
      </p:pic>
      <p:sp>
        <p:nvSpPr>
          <p:cNvPr id="18" name="TextBox 17">
            <a:extLst>
              <a:ext uri="{FF2B5EF4-FFF2-40B4-BE49-F238E27FC236}">
                <a16:creationId xmlns:a16="http://schemas.microsoft.com/office/drawing/2014/main" id="{FA337CFD-E356-4B40-ABA8-BFF67B441A84}"/>
              </a:ext>
            </a:extLst>
          </p:cNvPr>
          <p:cNvSpPr txBox="1"/>
          <p:nvPr/>
        </p:nvSpPr>
        <p:spPr>
          <a:xfrm>
            <a:off x="6720867" y="492214"/>
            <a:ext cx="4419599" cy="8463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cap="all" dirty="0">
                <a:solidFill>
                  <a:srgbClr val="002060"/>
                </a:solidFill>
                <a:latin typeface="+mj-lt"/>
                <a:ea typeface="+mj-ea"/>
                <a:cs typeface="+mj-cs"/>
              </a:rPr>
              <a:t>Spotify API</a:t>
            </a:r>
            <a:r>
              <a:rPr lang="en-US" sz="4900" cap="all" dirty="0">
                <a:solidFill>
                  <a:srgbClr val="002060"/>
                </a:solidFill>
                <a:latin typeface="+mj-lt"/>
                <a:ea typeface="+mj-ea"/>
                <a:cs typeface="+mj-cs"/>
              </a:rPr>
              <a:t>:</a:t>
            </a:r>
          </a:p>
        </p:txBody>
      </p:sp>
      <p:sp>
        <p:nvSpPr>
          <p:cNvPr id="19" name="TextBox 18">
            <a:extLst>
              <a:ext uri="{FF2B5EF4-FFF2-40B4-BE49-F238E27FC236}">
                <a16:creationId xmlns:a16="http://schemas.microsoft.com/office/drawing/2014/main" id="{8D1C0F89-1D87-41D4-82FC-5127FA3D5FB1}"/>
              </a:ext>
            </a:extLst>
          </p:cNvPr>
          <p:cNvSpPr txBox="1"/>
          <p:nvPr/>
        </p:nvSpPr>
        <p:spPr>
          <a:xfrm>
            <a:off x="6720867" y="1204064"/>
            <a:ext cx="494151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rPr>
              <a:t>The dataset of audio features used in this project is fetched from Spotify’s Web API.</a:t>
            </a:r>
          </a:p>
          <a:p>
            <a:r>
              <a:rPr lang="en-US" dirty="0">
                <a:solidFill>
                  <a:schemeClr val="accent1"/>
                </a:solidFill>
              </a:rPr>
              <a:t>The hit listings were collected from two sources: Billboard (BB) and the Original Charts Company (OCC). The table below shows the amount of hits collected. </a:t>
            </a:r>
          </a:p>
          <a:p>
            <a:r>
              <a:rPr lang="en-US" dirty="0">
                <a:solidFill>
                  <a:schemeClr val="accent1"/>
                </a:solidFill>
              </a:rPr>
              <a:t>This nifty API allows us to get a number of audio features, based only on the artist name and song title.</a:t>
            </a:r>
          </a:p>
        </p:txBody>
      </p:sp>
    </p:spTree>
    <p:extLst>
      <p:ext uri="{BB962C8B-B14F-4D97-AF65-F5344CB8AC3E}">
        <p14:creationId xmlns:p14="http://schemas.microsoft.com/office/powerpoint/2010/main" val="18754170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9F11-2B10-47E4-8B4A-8D9EA70D7BB2}"/>
              </a:ext>
            </a:extLst>
          </p:cNvPr>
          <p:cNvSpPr>
            <a:spLocks noGrp="1"/>
          </p:cNvSpPr>
          <p:nvPr>
            <p:ph type="title"/>
          </p:nvPr>
        </p:nvSpPr>
        <p:spPr>
          <a:xfrm>
            <a:off x="581192" y="702156"/>
            <a:ext cx="11029616" cy="1013800"/>
          </a:xfrm>
        </p:spPr>
        <p:txBody>
          <a:bodyPr vert="horz" lIns="91440" tIns="45720" rIns="91440" bIns="45720" rtlCol="0">
            <a:normAutofit/>
          </a:bodyPr>
          <a:lstStyle/>
          <a:p>
            <a:r>
              <a:rPr lang="en-US" dirty="0">
                <a:solidFill>
                  <a:srgbClr val="FFFEFF"/>
                </a:solidFill>
              </a:rPr>
              <a:t>Audio features to be analyzed:</a:t>
            </a:r>
          </a:p>
        </p:txBody>
      </p:sp>
      <p:graphicFrame>
        <p:nvGraphicFramePr>
          <p:cNvPr id="50" name="Content Placeholder 47">
            <a:extLst>
              <a:ext uri="{FF2B5EF4-FFF2-40B4-BE49-F238E27FC236}">
                <a16:creationId xmlns:a16="http://schemas.microsoft.com/office/drawing/2014/main" id="{4356D85B-29D9-4FE2-8577-DFF050192913}"/>
              </a:ext>
            </a:extLst>
          </p:cNvPr>
          <p:cNvGraphicFramePr>
            <a:graphicFrameLocks noGrp="1"/>
          </p:cNvGraphicFramePr>
          <p:nvPr>
            <p:ph idx="1"/>
            <p:extLst>
              <p:ext uri="{D42A27DB-BD31-4B8C-83A1-F6EECF244321}">
                <p14:modId xmlns:p14="http://schemas.microsoft.com/office/powerpoint/2010/main" val="3315603294"/>
              </p:ext>
            </p:extLst>
          </p:nvPr>
        </p:nvGraphicFramePr>
        <p:xfrm>
          <a:off x="581025" y="2181225"/>
          <a:ext cx="11029950" cy="4172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364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0D3C5025-08B6-4E9E-B7F3-4C1CCEE2B220}"/>
              </a:ext>
            </a:extLst>
          </p:cNvPr>
          <p:cNvSpPr txBox="1"/>
          <p:nvPr/>
        </p:nvSpPr>
        <p:spPr>
          <a:xfrm>
            <a:off x="319414" y="830892"/>
            <a:ext cx="405843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002060"/>
                </a:solidFill>
                <a:ea typeface="+mn-lt"/>
                <a:cs typeface="+mn-lt"/>
              </a:rPr>
              <a:t>The audio features of hit songs differ over the decades. We think this is an appropriate thing to keep in mind when we are selecting what data to be used for model building. To visualize this, lets observe the diagrams which shows how the different features for song tracks has changed over time. The data is based on the Billboard Hot 100 tracks from 1980 until today, and the audio features are fetched from the Spotify API.</a:t>
            </a:r>
          </a:p>
        </p:txBody>
      </p:sp>
      <p:pic>
        <p:nvPicPr>
          <p:cNvPr id="2" name="Picture 2" descr="A close up of a map&#10;&#10;Description generated with high confidence">
            <a:extLst>
              <a:ext uri="{FF2B5EF4-FFF2-40B4-BE49-F238E27FC236}">
                <a16:creationId xmlns:a16="http://schemas.microsoft.com/office/drawing/2014/main" id="{4EB6FB01-FF85-48CC-B9FC-E6EE5899A2DD}"/>
              </a:ext>
            </a:extLst>
          </p:cNvPr>
          <p:cNvPicPr>
            <a:picLocks noChangeAspect="1"/>
          </p:cNvPicPr>
          <p:nvPr/>
        </p:nvPicPr>
        <p:blipFill>
          <a:blip r:embed="rId2"/>
          <a:stretch>
            <a:fillRect/>
          </a:stretch>
        </p:blipFill>
        <p:spPr>
          <a:xfrm>
            <a:off x="4484318" y="910824"/>
            <a:ext cx="7158624" cy="5067665"/>
          </a:xfrm>
          <a:prstGeom prst="rect">
            <a:avLst/>
          </a:prstGeom>
        </p:spPr>
      </p:pic>
      <p:sp>
        <p:nvSpPr>
          <p:cNvPr id="3" name="Frame 2">
            <a:extLst>
              <a:ext uri="{FF2B5EF4-FFF2-40B4-BE49-F238E27FC236}">
                <a16:creationId xmlns:a16="http://schemas.microsoft.com/office/drawing/2014/main" id="{5C95440D-0DFE-4A57-85EC-A4C3AE144DAC}"/>
              </a:ext>
            </a:extLst>
          </p:cNvPr>
          <p:cNvSpPr/>
          <p:nvPr/>
        </p:nvSpPr>
        <p:spPr>
          <a:xfrm>
            <a:off x="4484318" y="737118"/>
            <a:ext cx="7253592" cy="5632311"/>
          </a:xfrm>
          <a:prstGeom prst="frame">
            <a:avLst>
              <a:gd name="adj1" fmla="val 2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0572842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5EF36A7-14C2-464E-9CAF-5636DADBBC5A}"/>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EFF"/>
                </a:solidFill>
              </a:rPr>
              <a:t>Method:</a:t>
            </a:r>
          </a:p>
        </p:txBody>
      </p:sp>
      <p:sp>
        <p:nvSpPr>
          <p:cNvPr id="3" name="TextBox 2">
            <a:extLst>
              <a:ext uri="{FF2B5EF4-FFF2-40B4-BE49-F238E27FC236}">
                <a16:creationId xmlns:a16="http://schemas.microsoft.com/office/drawing/2014/main" id="{90A0857A-C1E9-4AB3-A3F6-930DC8816469}"/>
              </a:ext>
            </a:extLst>
          </p:cNvPr>
          <p:cNvSpPr txBox="1"/>
          <p:nvPr/>
        </p:nvSpPr>
        <p:spPr>
          <a:xfrm>
            <a:off x="5155905" y="1113764"/>
            <a:ext cx="6108179" cy="46243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graphicFrame>
        <p:nvGraphicFramePr>
          <p:cNvPr id="59" name="TextBox 3">
            <a:extLst>
              <a:ext uri="{FF2B5EF4-FFF2-40B4-BE49-F238E27FC236}">
                <a16:creationId xmlns:a16="http://schemas.microsoft.com/office/drawing/2014/main" id="{40F462EC-E9D2-4031-8C51-A075A3C129CC}"/>
              </a:ext>
            </a:extLst>
          </p:cNvPr>
          <p:cNvGraphicFramePr/>
          <p:nvPr>
            <p:extLst>
              <p:ext uri="{D42A27DB-BD31-4B8C-83A1-F6EECF244321}">
                <p14:modId xmlns:p14="http://schemas.microsoft.com/office/powerpoint/2010/main" val="393222765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6969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0D26-B8E6-4214-95F8-A5A137B42B50}"/>
              </a:ext>
            </a:extLst>
          </p:cNvPr>
          <p:cNvSpPr>
            <a:spLocks noGrp="1"/>
          </p:cNvSpPr>
          <p:nvPr>
            <p:ph type="title"/>
          </p:nvPr>
        </p:nvSpPr>
        <p:spPr/>
        <p:txBody>
          <a:bodyPr/>
          <a:lstStyle/>
          <a:p>
            <a:r>
              <a:rPr lang="en-IN" sz="3600" dirty="0"/>
              <a:t>Applications:</a:t>
            </a:r>
            <a:r>
              <a:rPr lang="en-IN" dirty="0"/>
              <a:t> </a:t>
            </a:r>
          </a:p>
        </p:txBody>
      </p:sp>
      <p:graphicFrame>
        <p:nvGraphicFramePr>
          <p:cNvPr id="5" name="Diagram 4">
            <a:extLst>
              <a:ext uri="{FF2B5EF4-FFF2-40B4-BE49-F238E27FC236}">
                <a16:creationId xmlns:a16="http://schemas.microsoft.com/office/drawing/2014/main" id="{A2E35C05-0F8E-43CF-B8BA-9E56BD127C53}"/>
              </a:ext>
            </a:extLst>
          </p:cNvPr>
          <p:cNvGraphicFramePr/>
          <p:nvPr>
            <p:extLst>
              <p:ext uri="{D42A27DB-BD31-4B8C-83A1-F6EECF244321}">
                <p14:modId xmlns:p14="http://schemas.microsoft.com/office/powerpoint/2010/main" val="3835995957"/>
              </p:ext>
            </p:extLst>
          </p:nvPr>
        </p:nvGraphicFramePr>
        <p:xfrm>
          <a:off x="581191" y="2276670"/>
          <a:ext cx="11029615" cy="3861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8548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10">
            <a:extLst>
              <a:ext uri="{FF2B5EF4-FFF2-40B4-BE49-F238E27FC236}">
                <a16:creationId xmlns:a16="http://schemas.microsoft.com/office/drawing/2014/main" id="{C249177F-A06A-45FB-B00F-00720EA19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2E776F1A-996E-49D1-B112-57A6E71642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4">
            <a:extLst>
              <a:ext uri="{FF2B5EF4-FFF2-40B4-BE49-F238E27FC236}">
                <a16:creationId xmlns:a16="http://schemas.microsoft.com/office/drawing/2014/main" id="{4C4C3B4B-612F-41A6-81E2-EF54C81076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6">
            <a:extLst>
              <a:ext uri="{FF2B5EF4-FFF2-40B4-BE49-F238E27FC236}">
                <a16:creationId xmlns:a16="http://schemas.microsoft.com/office/drawing/2014/main" id="{02D3A97A-037A-4CD4-96C9-9571CA29B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ED9BE081-CBBD-4B14-BFC0-AA7920520C76}"/>
              </a:ext>
            </a:extLst>
          </p:cNvPr>
          <p:cNvSpPr txBox="1"/>
          <p:nvPr/>
        </p:nvSpPr>
        <p:spPr>
          <a:xfrm>
            <a:off x="581192" y="5264487"/>
            <a:ext cx="11029616" cy="71887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spcBef>
                <a:spcPct val="0"/>
              </a:spcBef>
              <a:spcAft>
                <a:spcPts val="600"/>
              </a:spcAft>
            </a:pPr>
            <a:r>
              <a:rPr lang="en-US" sz="2800" cap="all" dirty="0">
                <a:solidFill>
                  <a:srgbClr val="FFFEFF"/>
                </a:solidFill>
                <a:latin typeface="+mj-lt"/>
                <a:ea typeface="+mj-ea"/>
                <a:cs typeface="+mj-cs"/>
              </a:rPr>
              <a:t>What we expect to Achieve:</a:t>
            </a:r>
          </a:p>
        </p:txBody>
      </p:sp>
      <p:graphicFrame>
        <p:nvGraphicFramePr>
          <p:cNvPr id="12" name="TextBox 3">
            <a:extLst>
              <a:ext uri="{FF2B5EF4-FFF2-40B4-BE49-F238E27FC236}">
                <a16:creationId xmlns:a16="http://schemas.microsoft.com/office/drawing/2014/main" id="{BDFD494A-FF1D-4463-B2DE-22E559CA9F87}"/>
              </a:ext>
            </a:extLst>
          </p:cNvPr>
          <p:cNvGraphicFramePr/>
          <p:nvPr>
            <p:extLst>
              <p:ext uri="{D42A27DB-BD31-4B8C-83A1-F6EECF244321}">
                <p14:modId xmlns:p14="http://schemas.microsoft.com/office/powerpoint/2010/main" val="950982058"/>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210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C1B2993-DA4F-4324-97E1-DE7EAE61BCC7}"/>
              </a:ext>
            </a:extLst>
          </p:cNvPr>
          <p:cNvGraphicFramePr/>
          <p:nvPr>
            <p:extLst>
              <p:ext uri="{D42A27DB-BD31-4B8C-83A1-F6EECF244321}">
                <p14:modId xmlns:p14="http://schemas.microsoft.com/office/powerpoint/2010/main" val="803007270"/>
              </p:ext>
            </p:extLst>
          </p:nvPr>
        </p:nvGraphicFramePr>
        <p:xfrm>
          <a:off x="475861" y="1903444"/>
          <a:ext cx="11271380" cy="4581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F67A926-D666-4237-B855-065F24D9F8BB}"/>
              </a:ext>
            </a:extLst>
          </p:cNvPr>
          <p:cNvSpPr txBox="1"/>
          <p:nvPr/>
        </p:nvSpPr>
        <p:spPr>
          <a:xfrm>
            <a:off x="475861" y="765111"/>
            <a:ext cx="6904653" cy="523220"/>
          </a:xfrm>
          <a:prstGeom prst="rect">
            <a:avLst/>
          </a:prstGeom>
          <a:noFill/>
        </p:spPr>
        <p:txBody>
          <a:bodyPr wrap="square" rtlCol="0">
            <a:spAutoFit/>
          </a:bodyPr>
          <a:lstStyle/>
          <a:p>
            <a:r>
              <a:rPr lang="en-IN" sz="2800" cap="all" dirty="0">
                <a:solidFill>
                  <a:schemeClr val="accent1"/>
                </a:solidFill>
                <a:latin typeface="+mj-lt"/>
                <a:ea typeface="+mj-ea"/>
                <a:cs typeface="+mj-cs"/>
              </a:rPr>
              <a:t>CONTENTS:</a:t>
            </a:r>
          </a:p>
        </p:txBody>
      </p:sp>
      <p:sp>
        <p:nvSpPr>
          <p:cNvPr id="5" name="Title 4">
            <a:extLst>
              <a:ext uri="{FF2B5EF4-FFF2-40B4-BE49-F238E27FC236}">
                <a16:creationId xmlns:a16="http://schemas.microsoft.com/office/drawing/2014/main" id="{8E1E9E1C-F051-4943-9E86-C1CBDED400EE}"/>
              </a:ext>
            </a:extLst>
          </p:cNvPr>
          <p:cNvSpPr>
            <a:spLocks noGrp="1"/>
          </p:cNvSpPr>
          <p:nvPr>
            <p:ph type="title"/>
          </p:nvPr>
        </p:nvSpPr>
        <p:spPr/>
        <p:txBody>
          <a:bodyPr/>
          <a:lstStyle/>
          <a:p>
            <a:r>
              <a:rPr lang="en-IN" dirty="0"/>
              <a:t>CONTENTS:</a:t>
            </a:r>
          </a:p>
        </p:txBody>
      </p:sp>
    </p:spTree>
    <p:extLst>
      <p:ext uri="{BB962C8B-B14F-4D97-AF65-F5344CB8AC3E}">
        <p14:creationId xmlns:p14="http://schemas.microsoft.com/office/powerpoint/2010/main" val="14282250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850" b="9881"/>
          <a:stretch/>
        </p:blipFill>
        <p:spPr>
          <a:xfrm>
            <a:off x="20" y="10"/>
            <a:ext cx="12191980" cy="6857990"/>
          </a:xfrm>
          <a:prstGeom prst="rect">
            <a:avLst/>
          </a:prstGeom>
        </p:spPr>
      </p:pic>
      <p:grpSp>
        <p:nvGrpSpPr>
          <p:cNvPr id="24" name="Group 23">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5" name="Rectangle 24">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532008" y="3217218"/>
            <a:ext cx="3412067" cy="2971801"/>
          </a:xfrm>
        </p:spPr>
        <p:txBody>
          <a:bodyPr>
            <a:normAutofit/>
          </a:bodyPr>
          <a:lstStyle/>
          <a:p>
            <a:pPr algn="ctr"/>
            <a:r>
              <a:rPr lang="en-US" dirty="0">
                <a:solidFill>
                  <a:schemeClr val="bg1"/>
                </a:solidFill>
              </a:rPr>
              <a:t>Thank You</a:t>
            </a:r>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3E42-AD2F-4641-8773-5F74B222D476}"/>
              </a:ext>
            </a:extLst>
          </p:cNvPr>
          <p:cNvSpPr>
            <a:spLocks noGrp="1"/>
          </p:cNvSpPr>
          <p:nvPr>
            <p:ph type="title"/>
          </p:nvPr>
        </p:nvSpPr>
        <p:spPr/>
        <p:txBody>
          <a:bodyPr/>
          <a:lstStyle/>
          <a:p>
            <a:r>
              <a:rPr lang="en-US" dirty="0"/>
              <a:t>Objective:</a:t>
            </a:r>
          </a:p>
        </p:txBody>
      </p:sp>
      <p:sp>
        <p:nvSpPr>
          <p:cNvPr id="3" name="TextBox 2">
            <a:extLst>
              <a:ext uri="{FF2B5EF4-FFF2-40B4-BE49-F238E27FC236}">
                <a16:creationId xmlns:a16="http://schemas.microsoft.com/office/drawing/2014/main" id="{B424AF2D-2939-42CC-B917-7A80445133C2}"/>
              </a:ext>
            </a:extLst>
          </p:cNvPr>
          <p:cNvSpPr txBox="1"/>
          <p:nvPr/>
        </p:nvSpPr>
        <p:spPr>
          <a:xfrm>
            <a:off x="517743" y="1979112"/>
            <a:ext cx="1115651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2060"/>
                </a:solidFill>
                <a:ea typeface="+mn-lt"/>
                <a:cs typeface="+mn-lt"/>
              </a:rPr>
              <a:t>Some studies have tried to address the question whether or not it is possible to use machine learning techniques to predict hit songs. The purpose of this project is to further investigate this subject.</a:t>
            </a:r>
            <a:endParaRPr lang="en-US" sz="2800" dirty="0">
              <a:solidFill>
                <a:srgbClr val="002060"/>
              </a:solidFill>
            </a:endParaRPr>
          </a:p>
          <a:p>
            <a:endParaRPr lang="en-US" sz="2800" dirty="0">
              <a:solidFill>
                <a:srgbClr val="002060"/>
              </a:solidFill>
              <a:ea typeface="+mn-lt"/>
              <a:cs typeface="+mn-lt"/>
            </a:endParaRPr>
          </a:p>
          <a:p>
            <a:pPr algn="just"/>
            <a:r>
              <a:rPr lang="en-US" sz="2800" dirty="0">
                <a:solidFill>
                  <a:srgbClr val="002060"/>
                </a:solidFill>
                <a:ea typeface="+mn-lt"/>
                <a:cs typeface="+mn-lt"/>
              </a:rPr>
              <a:t>To be able to analyze music tracks, a data set is compiled based on data from Spotify’s API.</a:t>
            </a:r>
          </a:p>
          <a:p>
            <a:endParaRPr lang="en-US" sz="2800" dirty="0">
              <a:solidFill>
                <a:srgbClr val="002060"/>
              </a:solidFill>
              <a:ea typeface="+mn-lt"/>
              <a:cs typeface="+mn-lt"/>
            </a:endParaRPr>
          </a:p>
          <a:p>
            <a:r>
              <a:rPr lang="en-US" sz="2800" dirty="0">
                <a:solidFill>
                  <a:srgbClr val="002060"/>
                </a:solidFill>
                <a:ea typeface="+mn-lt"/>
                <a:cs typeface="+mn-lt"/>
              </a:rPr>
              <a:t>The data set consists of a number of audio features for each song. Afterwards, a number of machine learning algorithms is applied to this dataset.</a:t>
            </a:r>
            <a:endParaRPr lang="en-US" sz="2800" dirty="0">
              <a:solidFill>
                <a:srgbClr val="002060"/>
              </a:solidFill>
            </a:endParaRPr>
          </a:p>
        </p:txBody>
      </p:sp>
    </p:spTree>
    <p:extLst>
      <p:ext uri="{BB962C8B-B14F-4D97-AF65-F5344CB8AC3E}">
        <p14:creationId xmlns:p14="http://schemas.microsoft.com/office/powerpoint/2010/main" val="39928407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F5D336-7AED-47EE-BE56-84916A9ADFA3}"/>
              </a:ext>
            </a:extLst>
          </p:cNvPr>
          <p:cNvSpPr/>
          <p:nvPr/>
        </p:nvSpPr>
        <p:spPr>
          <a:xfrm>
            <a:off x="450979" y="1772817"/>
            <a:ext cx="11290041" cy="4627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FB70E01-CC09-4770-A9DB-9106B93536B8}"/>
              </a:ext>
            </a:extLst>
          </p:cNvPr>
          <p:cNvSpPr txBox="1"/>
          <p:nvPr/>
        </p:nvSpPr>
        <p:spPr>
          <a:xfrm>
            <a:off x="450979" y="1101012"/>
            <a:ext cx="11290041" cy="523220"/>
          </a:xfrm>
          <a:prstGeom prst="rect">
            <a:avLst/>
          </a:prstGeom>
          <a:noFill/>
        </p:spPr>
        <p:txBody>
          <a:bodyPr wrap="square" rtlCol="0">
            <a:spAutoFit/>
          </a:bodyPr>
          <a:lstStyle/>
          <a:p>
            <a:r>
              <a:rPr lang="en-IN" sz="2800" cap="all" dirty="0">
                <a:solidFill>
                  <a:schemeClr val="accent1"/>
                </a:solidFill>
                <a:latin typeface="+mj-lt"/>
                <a:ea typeface="+mj-ea"/>
                <a:cs typeface="+mj-cs"/>
              </a:rPr>
              <a:t> MOTIVATION:</a:t>
            </a:r>
          </a:p>
        </p:txBody>
      </p:sp>
      <p:sp>
        <p:nvSpPr>
          <p:cNvPr id="5" name="TextBox 4">
            <a:extLst>
              <a:ext uri="{FF2B5EF4-FFF2-40B4-BE49-F238E27FC236}">
                <a16:creationId xmlns:a16="http://schemas.microsoft.com/office/drawing/2014/main" id="{01FB626B-774B-439C-B4F5-C980870DC311}"/>
              </a:ext>
            </a:extLst>
          </p:cNvPr>
          <p:cNvSpPr txBox="1"/>
          <p:nvPr/>
        </p:nvSpPr>
        <p:spPr>
          <a:xfrm>
            <a:off x="653143" y="2108718"/>
            <a:ext cx="10711543" cy="3539430"/>
          </a:xfrm>
          <a:prstGeom prst="rect">
            <a:avLst/>
          </a:prstGeom>
          <a:noFill/>
        </p:spPr>
        <p:txBody>
          <a:bodyPr wrap="square" rtlCol="0">
            <a:spAutoFit/>
          </a:bodyPr>
          <a:lstStyle/>
          <a:p>
            <a:r>
              <a:rPr lang="en-IN" dirty="0"/>
              <a:t> </a:t>
            </a:r>
            <a:r>
              <a:rPr lang="en-IN" sz="2800" dirty="0">
                <a:solidFill>
                  <a:schemeClr val="bg1"/>
                </a:solidFill>
                <a:ea typeface="+mn-lt"/>
                <a:cs typeface="+mn-lt"/>
              </a:rPr>
              <a:t>We wanted to work on a project that used multiple Machine Learning models so that we can have a better understanding of the different types of models and where to use them.</a:t>
            </a:r>
          </a:p>
          <a:p>
            <a:endParaRPr lang="en-IN" sz="2800" dirty="0">
              <a:solidFill>
                <a:schemeClr val="bg1"/>
              </a:solidFill>
              <a:ea typeface="+mn-lt"/>
              <a:cs typeface="+mn-lt"/>
            </a:endParaRPr>
          </a:p>
          <a:p>
            <a:r>
              <a:rPr lang="en-IN" sz="2800" dirty="0">
                <a:solidFill>
                  <a:schemeClr val="bg1"/>
                </a:solidFill>
                <a:ea typeface="+mn-lt"/>
                <a:cs typeface="+mn-lt"/>
              </a:rPr>
              <a:t>This project will allow us to explore the different types of machine learning models and compare them as per their accuracy. This also gives us a reason to understand the process needed to apply a machine learning model in real world scenarios.</a:t>
            </a:r>
          </a:p>
        </p:txBody>
      </p:sp>
    </p:spTree>
    <p:extLst>
      <p:ext uri="{BB962C8B-B14F-4D97-AF65-F5344CB8AC3E}">
        <p14:creationId xmlns:p14="http://schemas.microsoft.com/office/powerpoint/2010/main" val="4326216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00B8E23-9129-407A-989D-4D2BA7E1630B}"/>
              </a:ext>
            </a:extLst>
          </p:cNvPr>
          <p:cNvGraphicFramePr/>
          <p:nvPr>
            <p:extLst>
              <p:ext uri="{D42A27DB-BD31-4B8C-83A1-F6EECF244321}">
                <p14:modId xmlns:p14="http://schemas.microsoft.com/office/powerpoint/2010/main" val="2641246343"/>
              </p:ext>
            </p:extLst>
          </p:nvPr>
        </p:nvGraphicFramePr>
        <p:xfrm>
          <a:off x="575388" y="2118047"/>
          <a:ext cx="11029616" cy="4338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00B43C5-4E1B-46A2-A761-CA4F1763DB29}"/>
              </a:ext>
            </a:extLst>
          </p:cNvPr>
          <p:cNvSpPr>
            <a:spLocks noGrp="1"/>
          </p:cNvSpPr>
          <p:nvPr>
            <p:ph type="title"/>
          </p:nvPr>
        </p:nvSpPr>
        <p:spPr/>
        <p:txBody>
          <a:bodyPr/>
          <a:lstStyle/>
          <a:p>
            <a:r>
              <a:rPr lang="en-IN" dirty="0"/>
              <a:t>Literature survey:</a:t>
            </a:r>
          </a:p>
        </p:txBody>
      </p:sp>
    </p:spTree>
    <p:extLst>
      <p:ext uri="{BB962C8B-B14F-4D97-AF65-F5344CB8AC3E}">
        <p14:creationId xmlns:p14="http://schemas.microsoft.com/office/powerpoint/2010/main" val="1857828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CBA705F-4F77-42B0-8BFF-4ED69E06EBDB}"/>
              </a:ext>
            </a:extLst>
          </p:cNvPr>
          <p:cNvGraphicFramePr/>
          <p:nvPr>
            <p:extLst>
              <p:ext uri="{D42A27DB-BD31-4B8C-83A1-F6EECF244321}">
                <p14:modId xmlns:p14="http://schemas.microsoft.com/office/powerpoint/2010/main" val="1680650487"/>
              </p:ext>
            </p:extLst>
          </p:nvPr>
        </p:nvGraphicFramePr>
        <p:xfrm>
          <a:off x="581192" y="1203649"/>
          <a:ext cx="11029616" cy="5309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758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6618" b="9113"/>
          <a:stretch/>
        </p:blipFill>
        <p:spPr>
          <a:xfrm>
            <a:off x="20" y="10"/>
            <a:ext cx="12191980" cy="6857990"/>
          </a:xfrm>
          <a:prstGeom prst="rect">
            <a:avLst/>
          </a:prstGeom>
        </p:spPr>
      </p:pic>
      <p:grpSp>
        <p:nvGrpSpPr>
          <p:cNvPr id="25" name="Group 2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6" name="Rectangle 2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372177"/>
          </a:xfrm>
        </p:spPr>
        <p:txBody>
          <a:bodyPr anchor="ctr">
            <a:normAutofit/>
          </a:bodyPr>
          <a:lstStyle/>
          <a:p>
            <a:r>
              <a:rPr lang="en-US" dirty="0"/>
              <a:t>Machine Learning techniques used:</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806490627"/>
              </p:ext>
            </p:extLst>
          </p:nvPr>
        </p:nvGraphicFramePr>
        <p:xfrm>
          <a:off x="581192" y="2438399"/>
          <a:ext cx="7216607" cy="3564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3FFEB53-BC0F-4EC6-899C-86A7B2C94E2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t>Logistic Regression </a:t>
            </a:r>
          </a:p>
        </p:txBody>
      </p:sp>
      <p:sp>
        <p:nvSpPr>
          <p:cNvPr id="34" name="Rectangle 3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99522A1-5D96-4D6B-BC22-A2B6F44417FA}"/>
              </a:ext>
            </a:extLst>
          </p:cNvPr>
          <p:cNvPicPr>
            <a:picLocks noChangeAspect="1"/>
          </p:cNvPicPr>
          <p:nvPr/>
        </p:nvPicPr>
        <p:blipFill rotWithShape="1">
          <a:blip r:embed="rId2"/>
          <a:srcRect l="49937" t="573" r="380" b="-860"/>
          <a:stretch/>
        </p:blipFill>
        <p:spPr>
          <a:xfrm>
            <a:off x="625911" y="2329741"/>
            <a:ext cx="5047172" cy="3753623"/>
          </a:xfrm>
          <a:prstGeom prst="rect">
            <a:avLst/>
          </a:prstGeom>
        </p:spPr>
      </p:pic>
      <p:sp>
        <p:nvSpPr>
          <p:cNvPr id="3" name="TextBox 2">
            <a:extLst>
              <a:ext uri="{FF2B5EF4-FFF2-40B4-BE49-F238E27FC236}">
                <a16:creationId xmlns:a16="http://schemas.microsoft.com/office/drawing/2014/main" id="{3B276D4C-3DB0-465F-AEE2-AD8D4E0BF646}"/>
              </a:ext>
            </a:extLst>
          </p:cNvPr>
          <p:cNvSpPr txBox="1"/>
          <p:nvPr/>
        </p:nvSpPr>
        <p:spPr>
          <a:xfrm>
            <a:off x="6335805" y="2180496"/>
            <a:ext cx="5275001" cy="40456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rPr>
              <a:t>Logistic regression</a:t>
            </a:r>
            <a:r>
              <a:rPr lang="en-US" dirty="0">
                <a:solidFill>
                  <a:schemeClr val="tx2"/>
                </a:solidFill>
              </a:rPr>
              <a:t> is the appropriate regression analysis to conduct when the dependent variable is dichotomous (binary).  Like all regression analyses, the logistic regression is a predictive analysis.  Logistic regression is used to describe data and to explain the relationship between one dependent binary variable and one or more nominal, ordinal, interval or ratio-level independent variables.</a:t>
            </a:r>
          </a:p>
        </p:txBody>
      </p:sp>
    </p:spTree>
    <p:extLst>
      <p:ext uri="{BB962C8B-B14F-4D97-AF65-F5344CB8AC3E}">
        <p14:creationId xmlns:p14="http://schemas.microsoft.com/office/powerpoint/2010/main" val="15161370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A7958F0-776A-4189-92FD-C69DBAF38745}"/>
              </a:ext>
            </a:extLst>
          </p:cNvPr>
          <p:cNvSpPr>
            <a:spLocks noGrp="1"/>
          </p:cNvSpPr>
          <p:nvPr>
            <p:ph type="title"/>
          </p:nvPr>
        </p:nvSpPr>
        <p:spPr>
          <a:xfrm>
            <a:off x="445493" y="1171882"/>
            <a:ext cx="11029616" cy="1013800"/>
          </a:xfrm>
        </p:spPr>
        <p:txBody>
          <a:bodyPr vert="horz" lIns="91440" tIns="45720" rIns="91440" bIns="45720" rtlCol="0" anchor="b">
            <a:normAutofit/>
          </a:bodyPr>
          <a:lstStyle/>
          <a:p>
            <a:r>
              <a:rPr lang="en-US" dirty="0"/>
              <a:t> Gaussian Naive Bayes</a:t>
            </a:r>
          </a:p>
          <a:p>
            <a:endParaRPr lang="en-US" dirty="0"/>
          </a:p>
        </p:txBody>
      </p:sp>
      <p:sp>
        <p:nvSpPr>
          <p:cNvPr id="17" name="Rectangle 16">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B5C7DB9-729F-4B83-A6C4-3AA299597277}"/>
              </a:ext>
            </a:extLst>
          </p:cNvPr>
          <p:cNvPicPr>
            <a:picLocks noChangeAspect="1"/>
          </p:cNvPicPr>
          <p:nvPr/>
        </p:nvPicPr>
        <p:blipFill rotWithShape="1">
          <a:blip r:embed="rId2"/>
          <a:srcRect l="6303" t="4281" r="7143" b="6116"/>
          <a:stretch/>
        </p:blipFill>
        <p:spPr>
          <a:xfrm>
            <a:off x="594596" y="2490236"/>
            <a:ext cx="5109490" cy="3631110"/>
          </a:xfrm>
          <a:prstGeom prst="rect">
            <a:avLst/>
          </a:prstGeom>
        </p:spPr>
      </p:pic>
      <p:sp>
        <p:nvSpPr>
          <p:cNvPr id="3" name="TextBox 2">
            <a:extLst>
              <a:ext uri="{FF2B5EF4-FFF2-40B4-BE49-F238E27FC236}">
                <a16:creationId xmlns:a16="http://schemas.microsoft.com/office/drawing/2014/main" id="{5F170803-FA1E-444B-8CC1-7F082201E65A}"/>
              </a:ext>
            </a:extLst>
          </p:cNvPr>
          <p:cNvSpPr txBox="1"/>
          <p:nvPr/>
        </p:nvSpPr>
        <p:spPr>
          <a:xfrm>
            <a:off x="6335805" y="2180496"/>
            <a:ext cx="5275001" cy="40456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A </a:t>
            </a:r>
            <a:r>
              <a:rPr lang="en-US" b="1">
                <a:solidFill>
                  <a:schemeClr val="tx2"/>
                </a:solidFill>
              </a:rPr>
              <a:t>Gaussian Naive Bayes</a:t>
            </a:r>
            <a:r>
              <a:rPr lang="en-US">
                <a:solidFill>
                  <a:schemeClr val="tx2"/>
                </a:solidFill>
              </a:rPr>
              <a:t> algorithm is a special type of NB algorithm. It's specifically used when the features have continuous values. It's also assumed that all the features are following a gaussian distribution i.e, normal distribution.</a:t>
            </a:r>
          </a:p>
        </p:txBody>
      </p:sp>
    </p:spTree>
    <p:extLst>
      <p:ext uri="{BB962C8B-B14F-4D97-AF65-F5344CB8AC3E}">
        <p14:creationId xmlns:p14="http://schemas.microsoft.com/office/powerpoint/2010/main" val="34772243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942</Words>
  <Application>Microsoft Office PowerPoint</Application>
  <PresentationFormat>Widescreen</PresentationFormat>
  <Paragraphs>108</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Gill Sans MT</vt:lpstr>
      <vt:lpstr>Times New Roman</vt:lpstr>
      <vt:lpstr>Wingdings 2</vt:lpstr>
      <vt:lpstr>Dividend</vt:lpstr>
      <vt:lpstr>Predicting Hit Songs with Machine Learning</vt:lpstr>
      <vt:lpstr>CONTENTS:</vt:lpstr>
      <vt:lpstr>Objective:</vt:lpstr>
      <vt:lpstr>PowerPoint Presentation</vt:lpstr>
      <vt:lpstr>Literature survey:</vt:lpstr>
      <vt:lpstr>PowerPoint Presentation</vt:lpstr>
      <vt:lpstr>Machine Learning techniques used:</vt:lpstr>
      <vt:lpstr>Logistic Regression </vt:lpstr>
      <vt:lpstr> Gaussian Naive Bayes </vt:lpstr>
      <vt:lpstr> Support Vector Machine </vt:lpstr>
      <vt:lpstr> Random Forest</vt:lpstr>
      <vt:lpstr>Other techniques that could be used:</vt:lpstr>
      <vt:lpstr>Confusion matrix:</vt:lpstr>
      <vt:lpstr>Dataset:</vt:lpstr>
      <vt:lpstr>Audio features to be analyzed:</vt:lpstr>
      <vt:lpstr>PowerPoint Presentation</vt:lpstr>
      <vt:lpstr>Method:</vt:lpstr>
      <vt:lpstr>Applications: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dividend design</dc:title>
  <dc:creator/>
  <cp:lastModifiedBy/>
  <cp:revision>437</cp:revision>
  <dcterms:created xsi:type="dcterms:W3CDTF">2019-05-14T19:26:29Z</dcterms:created>
  <dcterms:modified xsi:type="dcterms:W3CDTF">2020-09-24T16:06:10Z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